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31.jpg" ContentType="image/jpg"/>
  <Override PartName="/ppt/notesSlides/notesSlide4.xml" ContentType="application/vnd.openxmlformats-officedocument.presentationml.notesSlide+xml"/>
  <Override PartName="/ppt/media/image83.jpg" ContentType="image/jpg"/>
  <Override PartName="/ppt/media/image84.jpg" ContentType="image/jpg"/>
  <Override PartName="/ppt/media/image85.jpg" ContentType="image/jpg"/>
  <Override PartName="/ppt/media/image86.jpg" ContentType="image/jpg"/>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03.jpg" ContentType="image/jpg"/>
  <Override PartName="/ppt/media/image104.jpg" ContentType="image/jpg"/>
  <Override PartName="/ppt/media/image105.jpg" ContentType="image/jpg"/>
  <Override PartName="/ppt/media/image106.jpg" ContentType="image/jpg"/>
  <Override PartName="/ppt/notesSlides/notesSlide7.xml" ContentType="application/vnd.openxmlformats-officedocument.presentationml.notesSlide+xml"/>
  <Override PartName="/ppt/media/image109.jpg" ContentType="image/jpg"/>
  <Override PartName="/ppt/media/image112.jpg" ContentType="image/jpg"/>
  <Override PartName="/ppt/media/image113.jpg" ContentType="image/jpg"/>
  <Override PartName="/ppt/media/image114.jpg" ContentType="image/jpg"/>
  <Override PartName="/ppt/media/image116.jpg" ContentType="image/jpg"/>
  <Override PartName="/ppt/media/image117.jpg" ContentType="image/jpg"/>
  <Override PartName="/ppt/notesSlides/notesSlide8.xml" ContentType="application/vnd.openxmlformats-officedocument.presentationml.notesSlide+xml"/>
  <Override PartName="/ppt/media/image130.jpg" ContentType="image/jpg"/>
  <Override PartName="/ppt/notesSlides/notesSlide9.xml" ContentType="application/vnd.openxmlformats-officedocument.presentationml.notesSlide+xml"/>
  <Override PartName="/ppt/media/image164.jpg" ContentType="image/jpg"/>
  <Override PartName="/ppt/notesSlides/notesSlide10.xml" ContentType="application/vnd.openxmlformats-officedocument.presentationml.notesSlide+xml"/>
  <Override PartName="/ppt/notesSlides/notesSlide11.xml" ContentType="application/vnd.openxmlformats-officedocument.presentationml.notesSlide+xml"/>
  <Override PartName="/ppt/media/image175.jpg" ContentType="image/jpg"/>
  <Override PartName="/ppt/media/image176.jpg" ContentType="image/jpg"/>
  <Override PartName="/ppt/media/image177.jpg" ContentType="image/jpg"/>
  <Override PartName="/ppt/media/image178.jpg" ContentType="image/jpg"/>
  <Override PartName="/ppt/media/image179.jpg" ContentType="image/jpg"/>
  <Override PartName="/ppt/media/image180.jpg" ContentType="image/jpg"/>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4" r:id="rId2"/>
  </p:sldMasterIdLst>
  <p:notesMasterIdLst>
    <p:notesMasterId r:id="rId59"/>
  </p:notesMasterIdLst>
  <p:sldIdLst>
    <p:sldId id="470" r:id="rId3"/>
    <p:sldId id="517" r:id="rId4"/>
    <p:sldId id="548" r:id="rId5"/>
    <p:sldId id="392" r:id="rId6"/>
    <p:sldId id="543" r:id="rId7"/>
    <p:sldId id="473" r:id="rId8"/>
    <p:sldId id="539" r:id="rId9"/>
    <p:sldId id="540" r:id="rId10"/>
    <p:sldId id="306" r:id="rId11"/>
    <p:sldId id="454" r:id="rId12"/>
    <p:sldId id="428" r:id="rId13"/>
    <p:sldId id="492" r:id="rId14"/>
    <p:sldId id="511" r:id="rId15"/>
    <p:sldId id="501" r:id="rId16"/>
    <p:sldId id="525" r:id="rId17"/>
    <p:sldId id="527" r:id="rId18"/>
    <p:sldId id="509" r:id="rId19"/>
    <p:sldId id="508" r:id="rId20"/>
    <p:sldId id="482" r:id="rId21"/>
    <p:sldId id="537" r:id="rId22"/>
    <p:sldId id="257" r:id="rId23"/>
    <p:sldId id="538" r:id="rId24"/>
    <p:sldId id="544" r:id="rId25"/>
    <p:sldId id="519" r:id="rId26"/>
    <p:sldId id="494" r:id="rId27"/>
    <p:sldId id="533" r:id="rId28"/>
    <p:sldId id="513" r:id="rId29"/>
    <p:sldId id="268" r:id="rId30"/>
    <p:sldId id="552" r:id="rId31"/>
    <p:sldId id="478" r:id="rId32"/>
    <p:sldId id="516" r:id="rId33"/>
    <p:sldId id="402" r:id="rId34"/>
    <p:sldId id="528" r:id="rId35"/>
    <p:sldId id="405" r:id="rId36"/>
    <p:sldId id="529" r:id="rId37"/>
    <p:sldId id="406" r:id="rId38"/>
    <p:sldId id="530" r:id="rId39"/>
    <p:sldId id="441" r:id="rId40"/>
    <p:sldId id="532" r:id="rId41"/>
    <p:sldId id="399" r:id="rId42"/>
    <p:sldId id="545" r:id="rId43"/>
    <p:sldId id="426" r:id="rId44"/>
    <p:sldId id="546" r:id="rId45"/>
    <p:sldId id="547" r:id="rId46"/>
    <p:sldId id="430" r:id="rId47"/>
    <p:sldId id="396" r:id="rId48"/>
    <p:sldId id="536" r:id="rId49"/>
    <p:sldId id="522" r:id="rId50"/>
    <p:sldId id="524" r:id="rId51"/>
    <p:sldId id="523" r:id="rId52"/>
    <p:sldId id="465" r:id="rId53"/>
    <p:sldId id="541" r:id="rId54"/>
    <p:sldId id="550" r:id="rId55"/>
    <p:sldId id="551" r:id="rId56"/>
    <p:sldId id="549" r:id="rId57"/>
    <p:sldId id="512"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BA6"/>
    <a:srgbClr val="BC1E71"/>
    <a:srgbClr val="FFA3FF"/>
    <a:srgbClr val="FF33CC"/>
    <a:srgbClr val="25DB17"/>
    <a:srgbClr val="F2E14D"/>
    <a:srgbClr val="076F55"/>
    <a:srgbClr val="414042"/>
    <a:srgbClr val="ED7D31"/>
    <a:srgbClr val="4187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426" autoAdjust="0"/>
    <p:restoredTop sz="90305" autoAdjust="0"/>
  </p:normalViewPr>
  <p:slideViewPr>
    <p:cSldViewPr snapToGrid="0">
      <p:cViewPr varScale="1">
        <p:scale>
          <a:sx n="72" d="100"/>
          <a:sy n="72" d="100"/>
        </p:scale>
        <p:origin x="354" y="78"/>
      </p:cViewPr>
      <p:guideLst>
        <p:guide orient="horz" pos="2160"/>
        <p:guide pos="3840"/>
      </p:guideLst>
    </p:cSldViewPr>
  </p:slideViewPr>
  <p:outlineViewPr>
    <p:cViewPr>
      <p:scale>
        <a:sx n="33" d="100"/>
        <a:sy n="33" d="100"/>
      </p:scale>
      <p:origin x="0" y="-4626"/>
    </p:cViewPr>
  </p:outlineViewPr>
  <p:notesTextViewPr>
    <p:cViewPr>
      <p:scale>
        <a:sx n="75" d="100"/>
        <a:sy n="7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A71D14E-076D-44CA-B836-79C85F4B8039}" type="datetimeFigureOut">
              <a:rPr lang="en-IN" smtClean="0"/>
              <a:t>10-11-2022</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DE2E5F7-AA6F-4915-A304-635AFAB09CF8}" type="slidenum">
              <a:rPr lang="en-IN" smtClean="0"/>
              <a:t>‹#›</a:t>
            </a:fld>
            <a:endParaRPr lang="en-IN"/>
          </a:p>
        </p:txBody>
      </p:sp>
    </p:spTree>
    <p:extLst>
      <p:ext uri="{BB962C8B-B14F-4D97-AF65-F5344CB8AC3E}">
        <p14:creationId xmlns:p14="http://schemas.microsoft.com/office/powerpoint/2010/main" val="7819554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1</a:t>
            </a:fld>
            <a:endParaRPr lang="en-IN"/>
          </a:p>
        </p:txBody>
      </p:sp>
    </p:spTree>
    <p:extLst>
      <p:ext uri="{BB962C8B-B14F-4D97-AF65-F5344CB8AC3E}">
        <p14:creationId xmlns:p14="http://schemas.microsoft.com/office/powerpoint/2010/main" val="8631497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11</a:t>
            </a:fld>
            <a:endParaRPr lang="en-IN"/>
          </a:p>
        </p:txBody>
      </p:sp>
    </p:spTree>
    <p:extLst>
      <p:ext uri="{BB962C8B-B14F-4D97-AF65-F5344CB8AC3E}">
        <p14:creationId xmlns:p14="http://schemas.microsoft.com/office/powerpoint/2010/main" val="1041638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13</a:t>
            </a:fld>
            <a:endParaRPr lang="en-IN"/>
          </a:p>
        </p:txBody>
      </p:sp>
    </p:spTree>
    <p:extLst>
      <p:ext uri="{BB962C8B-B14F-4D97-AF65-F5344CB8AC3E}">
        <p14:creationId xmlns:p14="http://schemas.microsoft.com/office/powerpoint/2010/main" val="25480552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14</a:t>
            </a:fld>
            <a:endParaRPr lang="en-IN"/>
          </a:p>
        </p:txBody>
      </p:sp>
    </p:spTree>
    <p:extLst>
      <p:ext uri="{BB962C8B-B14F-4D97-AF65-F5344CB8AC3E}">
        <p14:creationId xmlns:p14="http://schemas.microsoft.com/office/powerpoint/2010/main" val="14501601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16</a:t>
            </a:fld>
            <a:endParaRPr lang="en-IN"/>
          </a:p>
        </p:txBody>
      </p:sp>
    </p:spTree>
    <p:extLst>
      <p:ext uri="{BB962C8B-B14F-4D97-AF65-F5344CB8AC3E}">
        <p14:creationId xmlns:p14="http://schemas.microsoft.com/office/powerpoint/2010/main" val="4170770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19</a:t>
            </a:fld>
            <a:endParaRPr lang="en-IN"/>
          </a:p>
        </p:txBody>
      </p:sp>
    </p:spTree>
    <p:extLst>
      <p:ext uri="{BB962C8B-B14F-4D97-AF65-F5344CB8AC3E}">
        <p14:creationId xmlns:p14="http://schemas.microsoft.com/office/powerpoint/2010/main" val="27322303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DE2E5F7-AA6F-4915-A304-635AFAB09CF8}" type="slidenum">
              <a:rPr lang="en-IN" smtClean="0"/>
              <a:t>20</a:t>
            </a:fld>
            <a:endParaRPr lang="en-IN"/>
          </a:p>
        </p:txBody>
      </p:sp>
    </p:spTree>
    <p:extLst>
      <p:ext uri="{BB962C8B-B14F-4D97-AF65-F5344CB8AC3E}">
        <p14:creationId xmlns:p14="http://schemas.microsoft.com/office/powerpoint/2010/main" val="3608574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21</a:t>
            </a:fld>
            <a:endParaRPr lang="en-IN"/>
          </a:p>
        </p:txBody>
      </p:sp>
    </p:spTree>
    <p:extLst>
      <p:ext uri="{BB962C8B-B14F-4D97-AF65-F5344CB8AC3E}">
        <p14:creationId xmlns:p14="http://schemas.microsoft.com/office/powerpoint/2010/main" val="16954869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25</a:t>
            </a:fld>
            <a:endParaRPr lang="en-IN"/>
          </a:p>
        </p:txBody>
      </p:sp>
    </p:spTree>
    <p:extLst>
      <p:ext uri="{BB962C8B-B14F-4D97-AF65-F5344CB8AC3E}">
        <p14:creationId xmlns:p14="http://schemas.microsoft.com/office/powerpoint/2010/main" val="14259921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27</a:t>
            </a:fld>
            <a:endParaRPr lang="en-IN"/>
          </a:p>
        </p:txBody>
      </p:sp>
    </p:spTree>
    <p:extLst>
      <p:ext uri="{BB962C8B-B14F-4D97-AF65-F5344CB8AC3E}">
        <p14:creationId xmlns:p14="http://schemas.microsoft.com/office/powerpoint/2010/main" val="24773830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28</a:t>
            </a:fld>
            <a:endParaRPr lang="en-IN"/>
          </a:p>
        </p:txBody>
      </p:sp>
    </p:spTree>
    <p:extLst>
      <p:ext uri="{BB962C8B-B14F-4D97-AF65-F5344CB8AC3E}">
        <p14:creationId xmlns:p14="http://schemas.microsoft.com/office/powerpoint/2010/main" val="14923803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9DE2E5F7-AA6F-4915-A304-635AFAB09CF8}" type="slidenum">
              <a:rPr lang="en-IN" smtClean="0"/>
              <a:t>30</a:t>
            </a:fld>
            <a:endParaRPr lang="en-IN"/>
          </a:p>
        </p:txBody>
      </p:sp>
    </p:spTree>
    <p:extLst>
      <p:ext uri="{BB962C8B-B14F-4D97-AF65-F5344CB8AC3E}">
        <p14:creationId xmlns:p14="http://schemas.microsoft.com/office/powerpoint/2010/main" val="1763297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124ad387efc_0_0: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200" b="0" i="0" u="none" strike="noStrike" cap="none">
              <a:solidFill>
                <a:schemeClr val="dk1"/>
              </a:solidFill>
              <a:latin typeface="Calibri"/>
              <a:ea typeface="Calibri"/>
              <a:cs typeface="Calibri"/>
              <a:sym typeface="Calibri"/>
            </a:endParaRPr>
          </a:p>
        </p:txBody>
      </p:sp>
      <p:sp>
        <p:nvSpPr>
          <p:cNvPr id="157" name="Google Shape;157;g124ad387ef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922412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3e4d30c25f_0_1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0"/>
              </a:spcBef>
              <a:spcAft>
                <a:spcPts val="0"/>
              </a:spcAft>
              <a:buNone/>
            </a:pPr>
            <a:endParaRPr/>
          </a:p>
        </p:txBody>
      </p:sp>
      <p:sp>
        <p:nvSpPr>
          <p:cNvPr id="201" name="Google Shape;201;g3e4d30c25f_0_12:notes"/>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1023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63b2d4f6d6_1_3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5" name="Google Shape;445;g63b2d4f6d6_1_342:notes"/>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6" name="Google Shape;446;g63b2d4f6d6_1_34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extLst>
      <p:ext uri="{BB962C8B-B14F-4D97-AF65-F5344CB8AC3E}">
        <p14:creationId xmlns:p14="http://schemas.microsoft.com/office/powerpoint/2010/main" val="4245183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g63b2d4f6d6_1_3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6" name="Google Shape;466;g63b2d4f6d6_1_3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138292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9DE2E5F7-AA6F-4915-A304-635AFAB09CF8}" type="slidenum">
              <a:rPr lang="en-IN" smtClean="0"/>
              <a:t>45</a:t>
            </a:fld>
            <a:endParaRPr lang="en-IN"/>
          </a:p>
        </p:txBody>
      </p:sp>
    </p:spTree>
    <p:extLst>
      <p:ext uri="{BB962C8B-B14F-4D97-AF65-F5344CB8AC3E}">
        <p14:creationId xmlns:p14="http://schemas.microsoft.com/office/powerpoint/2010/main" val="10548964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36243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28729427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124994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24380678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8" name="Footer Placeholder 7"/>
          <p:cNvSpPr>
            <a:spLocks noGrp="1"/>
          </p:cNvSpPr>
          <p:nvPr>
            <p:ph type="ftr" sz="quarter" idx="11"/>
          </p:nvPr>
        </p:nvSpPr>
        <p:spPr/>
        <p:txBody>
          <a:bodyPr/>
          <a:lstStyle/>
          <a:p>
            <a:endParaRPr lang="en-IN" dirty="0"/>
          </a:p>
        </p:txBody>
      </p:sp>
      <p:sp>
        <p:nvSpPr>
          <p:cNvPr id="9" name="Slide Number Placeholder 8"/>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16021206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4" name="Footer Placeholder 3"/>
          <p:cNvSpPr>
            <a:spLocks noGrp="1"/>
          </p:cNvSpPr>
          <p:nvPr>
            <p:ph type="ftr" sz="quarter" idx="11"/>
          </p:nvPr>
        </p:nvSpPr>
        <p:spPr/>
        <p:txBody>
          <a:bodyPr/>
          <a:lstStyle/>
          <a:p>
            <a:endParaRPr lang="en-IN" dirty="0"/>
          </a:p>
        </p:txBody>
      </p:sp>
      <p:sp>
        <p:nvSpPr>
          <p:cNvPr id="5" name="Slide Number Placeholder 4"/>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9019915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3" name="Footer Placeholder 2"/>
          <p:cNvSpPr>
            <a:spLocks noGrp="1"/>
          </p:cNvSpPr>
          <p:nvPr>
            <p:ph type="ftr" sz="quarter" idx="11"/>
          </p:nvPr>
        </p:nvSpPr>
        <p:spPr/>
        <p:txBody>
          <a:bodyPr/>
          <a:lstStyle/>
          <a:p>
            <a:endParaRPr lang="en-IN" dirty="0"/>
          </a:p>
        </p:txBody>
      </p:sp>
      <p:sp>
        <p:nvSpPr>
          <p:cNvPr id="4" name="Slide Number Placeholder 3"/>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53784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2643618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6" name="Footer Placeholder 5"/>
          <p:cNvSpPr>
            <a:spLocks noGrp="1"/>
          </p:cNvSpPr>
          <p:nvPr>
            <p:ph type="ftr" sz="quarter" idx="11"/>
          </p:nvPr>
        </p:nvSpPr>
        <p:spPr/>
        <p:txBody>
          <a:bodyPr/>
          <a:lstStyle/>
          <a:p>
            <a:endParaRPr lang="en-IN" dirty="0"/>
          </a:p>
        </p:txBody>
      </p:sp>
      <p:sp>
        <p:nvSpPr>
          <p:cNvPr id="7" name="Slide Number Placeholder 6"/>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1373929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41292490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8257855A-1564-4927-A66B-689A53FFE0E9}" type="datetimeFigureOut">
              <a:rPr lang="en-IN" smtClean="0"/>
              <a:t>10-11-2022</a:t>
            </a:fld>
            <a:endParaRPr lang="en-IN" dirty="0"/>
          </a:p>
        </p:txBody>
      </p:sp>
      <p:sp>
        <p:nvSpPr>
          <p:cNvPr id="5" name="Footer Placeholder 4"/>
          <p:cNvSpPr>
            <a:spLocks noGrp="1"/>
          </p:cNvSpPr>
          <p:nvPr>
            <p:ph type="ftr" sz="quarter" idx="11"/>
          </p:nvPr>
        </p:nvSpPr>
        <p:spPr/>
        <p:txBody>
          <a:bodyPr/>
          <a:lstStyle/>
          <a:p>
            <a:endParaRPr lang="en-IN" dirty="0"/>
          </a:p>
        </p:txBody>
      </p:sp>
      <p:sp>
        <p:nvSpPr>
          <p:cNvPr id="6" name="Slide Number Placeholder 5"/>
          <p:cNvSpPr>
            <a:spLocks noGrp="1"/>
          </p:cNvSpPr>
          <p:nvPr>
            <p:ph type="sldNum" sz="quarter" idx="12"/>
          </p:nvPr>
        </p:nvSpPr>
        <p:spPr/>
        <p:txBody>
          <a:bodyPr/>
          <a:lstStyle/>
          <a:p>
            <a:fld id="{AFDAD273-BC59-4E16-8998-2ADD8F5077CD}" type="slidenum">
              <a:rPr lang="en-IN" smtClean="0"/>
              <a:t>‹#›</a:t>
            </a:fld>
            <a:endParaRPr lang="en-IN" dirty="0"/>
          </a:p>
        </p:txBody>
      </p:sp>
    </p:spTree>
    <p:extLst>
      <p:ext uri="{BB962C8B-B14F-4D97-AF65-F5344CB8AC3E}">
        <p14:creationId xmlns:p14="http://schemas.microsoft.com/office/powerpoint/2010/main" val="29093700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8"/>
        <p:cNvGrpSpPr/>
        <p:nvPr/>
      </p:nvGrpSpPr>
      <p:grpSpPr>
        <a:xfrm>
          <a:off x="0" y="0"/>
          <a:ext cx="0" cy="0"/>
          <a:chOff x="0" y="0"/>
          <a:chExt cx="0" cy="0"/>
        </a:xfrm>
      </p:grpSpPr>
      <p:sp>
        <p:nvSpPr>
          <p:cNvPr id="19" name="Google Shape;19;p3"/>
          <p:cNvSpPr txBox="1">
            <a:spLocks noGrp="1"/>
          </p:cNvSpPr>
          <p:nvPr>
            <p:ph type="title"/>
          </p:nvPr>
        </p:nvSpPr>
        <p:spPr>
          <a:xfrm>
            <a:off x="831851" y="1709740"/>
            <a:ext cx="10515600" cy="2852737"/>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0" name="Google Shape;20;p3"/>
          <p:cNvSpPr txBox="1">
            <a:spLocks noGrp="1"/>
          </p:cNvSpPr>
          <p:nvPr>
            <p:ph type="body" idx="1"/>
          </p:nvPr>
        </p:nvSpPr>
        <p:spPr>
          <a:xfrm>
            <a:off x="831851" y="4589464"/>
            <a:ext cx="10515600" cy="1500187"/>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rgbClr val="888888"/>
              </a:buClr>
              <a:buSzPts val="28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4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20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8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21" name="Google Shape;21;p3"/>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3323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415600" y="593367"/>
            <a:ext cx="11360800" cy="943200"/>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26" name="Google Shape;26;p4"/>
          <p:cNvSpPr txBox="1">
            <a:spLocks noGrp="1"/>
          </p:cNvSpPr>
          <p:nvPr>
            <p:ph type="body" idx="1"/>
          </p:nvPr>
        </p:nvSpPr>
        <p:spPr>
          <a:xfrm>
            <a:off x="415600" y="1688433"/>
            <a:ext cx="11360800" cy="44036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sldNum" idx="12"/>
          </p:nvPr>
        </p:nvSpPr>
        <p:spPr>
          <a:xfrm>
            <a:off x="11296609" y="6217621"/>
            <a:ext cx="731600" cy="5248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64034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2"/>
        <p:cNvGrpSpPr/>
        <p:nvPr/>
      </p:nvGrpSpPr>
      <p:grpSpPr>
        <a:xfrm>
          <a:off x="0" y="0"/>
          <a:ext cx="0" cy="0"/>
          <a:chOff x="0" y="0"/>
          <a:chExt cx="0" cy="0"/>
        </a:xfrm>
      </p:grpSpPr>
      <p:sp>
        <p:nvSpPr>
          <p:cNvPr id="33" name="Google Shape;33;p6"/>
          <p:cNvSpPr txBox="1">
            <a:spLocks noGrp="1"/>
          </p:cNvSpPr>
          <p:nvPr>
            <p:ph type="ctrTitle"/>
          </p:nvPr>
        </p:nvSpPr>
        <p:spPr>
          <a:xfrm>
            <a:off x="1524000" y="1122363"/>
            <a:ext cx="9144000" cy="2387600"/>
          </a:xfrm>
          <a:prstGeom prst="rect">
            <a:avLst/>
          </a:prstGeom>
          <a:noFill/>
          <a:ln>
            <a:noFill/>
          </a:ln>
        </p:spPr>
        <p:txBody>
          <a:bodyPr spcFirstLastPara="1" wrap="square" lIns="91425" tIns="91425" rIns="91425" bIns="91425" anchor="b" anchorCtr="0"/>
          <a:lstStyle>
            <a:lvl1pPr marL="0" marR="0" lvl="0" indent="0" algn="ctr" rtl="0">
              <a:lnSpc>
                <a:spcPct val="90000"/>
              </a:lnSpc>
              <a:spcBef>
                <a:spcPts val="0"/>
              </a:spcBef>
              <a:spcAft>
                <a:spcPts val="0"/>
              </a:spcAft>
              <a:buClr>
                <a:schemeClr val="dk1"/>
              </a:buClr>
              <a:buSzPts val="1400"/>
              <a:buFont typeface="Calibri"/>
              <a:buNone/>
              <a:defRPr sz="60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34" name="Google Shape;34;p6"/>
          <p:cNvSpPr txBox="1">
            <a:spLocks noGrp="1"/>
          </p:cNvSpPr>
          <p:nvPr>
            <p:ph type="subTitle" idx="1"/>
          </p:nvPr>
        </p:nvSpPr>
        <p:spPr>
          <a:xfrm>
            <a:off x="1524000" y="3602037"/>
            <a:ext cx="9144000" cy="1655763"/>
          </a:xfrm>
          <a:prstGeom prst="rect">
            <a:avLst/>
          </a:prstGeom>
          <a:noFill/>
          <a:ln>
            <a:noFill/>
          </a:ln>
        </p:spPr>
        <p:txBody>
          <a:bodyPr spcFirstLastPara="1" wrap="square" lIns="91425" tIns="91425" rIns="91425" bIns="91425" anchor="t" anchorCtr="0"/>
          <a:lstStyle>
            <a:lvl1pPr marL="0" marR="0" lvl="0" indent="0" algn="ctr" rtl="0">
              <a:lnSpc>
                <a:spcPct val="90000"/>
              </a:lnSpc>
              <a:spcBef>
                <a:spcPts val="1000"/>
              </a:spcBef>
              <a:spcAft>
                <a:spcPts val="0"/>
              </a:spcAft>
              <a:buClr>
                <a:schemeClr val="dk1"/>
              </a:buClr>
              <a:buSzPts val="2800"/>
              <a:buFont typeface="Arial"/>
              <a:buNone/>
              <a:defRPr sz="2400" b="0" i="0" u="none" strike="noStrike" cap="none">
                <a:solidFill>
                  <a:schemeClr val="dk1"/>
                </a:solidFill>
                <a:latin typeface="Calibri"/>
                <a:ea typeface="Calibri"/>
                <a:cs typeface="Calibri"/>
                <a:sym typeface="Calibri"/>
              </a:defRPr>
            </a:lvl1pPr>
            <a:lvl2pPr marL="457189" marR="0" lvl="1" indent="-12689" algn="ctr" rtl="0">
              <a:lnSpc>
                <a:spcPct val="90000"/>
              </a:lnSpc>
              <a:spcBef>
                <a:spcPts val="500"/>
              </a:spcBef>
              <a:spcAft>
                <a:spcPts val="0"/>
              </a:spcAft>
              <a:buClr>
                <a:schemeClr val="dk1"/>
              </a:buClr>
              <a:buSzPts val="2400"/>
              <a:buFont typeface="Arial"/>
              <a:buNone/>
              <a:defRPr sz="2000" b="0" i="0" u="none" strike="noStrike" cap="none">
                <a:solidFill>
                  <a:schemeClr val="dk1"/>
                </a:solidFill>
                <a:latin typeface="Calibri"/>
                <a:ea typeface="Calibri"/>
                <a:cs typeface="Calibri"/>
                <a:sym typeface="Calibri"/>
              </a:defRPr>
            </a:lvl2pPr>
            <a:lvl3pPr marL="914377" marR="0" lvl="2" indent="-12677" algn="ctr" rtl="0">
              <a:lnSpc>
                <a:spcPct val="90000"/>
              </a:lnSpc>
              <a:spcBef>
                <a:spcPts val="500"/>
              </a:spcBef>
              <a:spcAft>
                <a:spcPts val="0"/>
              </a:spcAft>
              <a:buClr>
                <a:schemeClr val="dk1"/>
              </a:buClr>
              <a:buSzPts val="2000"/>
              <a:buFont typeface="Arial"/>
              <a:buNone/>
              <a:defRPr sz="1800" b="0" i="0" u="none" strike="noStrike" cap="none">
                <a:solidFill>
                  <a:schemeClr val="dk1"/>
                </a:solidFill>
                <a:latin typeface="Calibri"/>
                <a:ea typeface="Calibri"/>
                <a:cs typeface="Calibri"/>
                <a:sym typeface="Calibri"/>
              </a:defRPr>
            </a:lvl3pPr>
            <a:lvl4pPr marL="1371566" marR="0" lvl="3" indent="-12665"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4pPr>
            <a:lvl5pPr marL="1828754" marR="0" lvl="4" indent="-12654"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5pPr>
            <a:lvl6pPr marL="2285943" marR="0" lvl="5" indent="-12643"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6pPr>
            <a:lvl7pPr marL="2743131" marR="0" lvl="6" indent="-12631"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7pPr>
            <a:lvl8pPr marL="3200320" marR="0" lvl="7" indent="-12619"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8pPr>
            <a:lvl9pPr marL="3657509" marR="0" lvl="8" indent="-12608" algn="ctr" rtl="0">
              <a:lnSpc>
                <a:spcPct val="90000"/>
              </a:lnSpc>
              <a:spcBef>
                <a:spcPts val="500"/>
              </a:spcBef>
              <a:spcAft>
                <a:spcPts val="0"/>
              </a:spcAft>
              <a:buClr>
                <a:schemeClr val="dk1"/>
              </a:buClr>
              <a:buSzPts val="18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35" name="Google Shape;35;p6"/>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6"/>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6"/>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056390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38"/>
        <p:cNvGrpSpPr/>
        <p:nvPr/>
      </p:nvGrpSpPr>
      <p:grpSpPr>
        <a:xfrm>
          <a:off x="0" y="0"/>
          <a:ext cx="0" cy="0"/>
          <a:chOff x="0" y="0"/>
          <a:chExt cx="0" cy="0"/>
        </a:xfrm>
      </p:grpSpPr>
      <p:sp>
        <p:nvSpPr>
          <p:cNvPr id="39" name="Google Shape;39;p7"/>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0" name="Google Shape;40;p7"/>
          <p:cNvSpPr txBox="1">
            <a:spLocks noGrp="1"/>
          </p:cNvSpPr>
          <p:nvPr>
            <p:ph type="body" idx="1"/>
          </p:nvPr>
        </p:nvSpPr>
        <p:spPr>
          <a:xfrm>
            <a:off x="838200" y="1825625"/>
            <a:ext cx="10515600" cy="4351339"/>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7"/>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7"/>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7"/>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787008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4"/>
        <p:cNvGrpSpPr/>
        <p:nvPr/>
      </p:nvGrpSpPr>
      <p:grpSpPr>
        <a:xfrm>
          <a:off x="0" y="0"/>
          <a:ext cx="0" cy="0"/>
          <a:chOff x="0" y="0"/>
          <a:chExt cx="0" cy="0"/>
        </a:xfrm>
      </p:grpSpPr>
      <p:sp>
        <p:nvSpPr>
          <p:cNvPr id="45" name="Google Shape;45;p8"/>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46" name="Google Shape;46;p8"/>
          <p:cNvSpPr txBox="1">
            <a:spLocks noGrp="1"/>
          </p:cNvSpPr>
          <p:nvPr>
            <p:ph type="body" idx="1"/>
          </p:nvPr>
        </p:nvSpPr>
        <p:spPr>
          <a:xfrm>
            <a:off x="838200" y="1825625"/>
            <a:ext cx="5181600" cy="4351339"/>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8"/>
          <p:cNvSpPr txBox="1">
            <a:spLocks noGrp="1"/>
          </p:cNvSpPr>
          <p:nvPr>
            <p:ph type="body" idx="2"/>
          </p:nvPr>
        </p:nvSpPr>
        <p:spPr>
          <a:xfrm>
            <a:off x="6172200" y="1825625"/>
            <a:ext cx="5181600" cy="4351339"/>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8"/>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8"/>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006011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51"/>
        <p:cNvGrpSpPr/>
        <p:nvPr/>
      </p:nvGrpSpPr>
      <p:grpSpPr>
        <a:xfrm>
          <a:off x="0" y="0"/>
          <a:ext cx="0" cy="0"/>
          <a:chOff x="0" y="0"/>
          <a:chExt cx="0" cy="0"/>
        </a:xfrm>
      </p:grpSpPr>
      <p:sp>
        <p:nvSpPr>
          <p:cNvPr id="52" name="Google Shape;52;p9"/>
          <p:cNvSpPr txBox="1">
            <a:spLocks noGrp="1"/>
          </p:cNvSpPr>
          <p:nvPr>
            <p:ph type="title"/>
          </p:nvPr>
        </p:nvSpPr>
        <p:spPr>
          <a:xfrm>
            <a:off x="839788"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53" name="Google Shape;53;p9"/>
          <p:cNvSpPr txBox="1">
            <a:spLocks noGrp="1"/>
          </p:cNvSpPr>
          <p:nvPr>
            <p:ph type="body" idx="1"/>
          </p:nvPr>
        </p:nvSpPr>
        <p:spPr>
          <a:xfrm>
            <a:off x="839789" y="1681163"/>
            <a:ext cx="5157787" cy="823912"/>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1000"/>
              </a:spcBef>
              <a:spcAft>
                <a:spcPts val="0"/>
              </a:spcAft>
              <a:buClr>
                <a:schemeClr val="dk1"/>
              </a:buClr>
              <a:buSzPts val="28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Google Shape;54;p9"/>
          <p:cNvSpPr txBox="1">
            <a:spLocks noGrp="1"/>
          </p:cNvSpPr>
          <p:nvPr>
            <p:ph type="body" idx="2"/>
          </p:nvPr>
        </p:nvSpPr>
        <p:spPr>
          <a:xfrm>
            <a:off x="839789" y="2505075"/>
            <a:ext cx="5157787" cy="368458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9"/>
          <p:cNvSpPr txBox="1">
            <a:spLocks noGrp="1"/>
          </p:cNvSpPr>
          <p:nvPr>
            <p:ph type="body" idx="3"/>
          </p:nvPr>
        </p:nvSpPr>
        <p:spPr>
          <a:xfrm>
            <a:off x="6172201" y="1681163"/>
            <a:ext cx="5183188" cy="823912"/>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1000"/>
              </a:spcBef>
              <a:spcAft>
                <a:spcPts val="0"/>
              </a:spcAft>
              <a:buClr>
                <a:schemeClr val="dk1"/>
              </a:buClr>
              <a:buSzPts val="28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6" name="Google Shape;56;p9"/>
          <p:cNvSpPr txBox="1">
            <a:spLocks noGrp="1"/>
          </p:cNvSpPr>
          <p:nvPr>
            <p:ph type="body" idx="4"/>
          </p:nvPr>
        </p:nvSpPr>
        <p:spPr>
          <a:xfrm>
            <a:off x="6172201" y="2505075"/>
            <a:ext cx="5183188" cy="3684588"/>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9"/>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9"/>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982059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60"/>
        <p:cNvGrpSpPr/>
        <p:nvPr/>
      </p:nvGrpSpPr>
      <p:grpSpPr>
        <a:xfrm>
          <a:off x="0" y="0"/>
          <a:ext cx="0" cy="0"/>
          <a:chOff x="0" y="0"/>
          <a:chExt cx="0" cy="0"/>
        </a:xfrm>
      </p:grpSpPr>
      <p:sp>
        <p:nvSpPr>
          <p:cNvPr id="61" name="Google Shape;61;p10"/>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2" name="Google Shape;62;p10"/>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10"/>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84253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65"/>
        <p:cNvGrpSpPr/>
        <p:nvPr/>
      </p:nvGrpSpPr>
      <p:grpSpPr>
        <a:xfrm>
          <a:off x="0" y="0"/>
          <a:ext cx="0" cy="0"/>
          <a:chOff x="0" y="0"/>
          <a:chExt cx="0" cy="0"/>
        </a:xfrm>
      </p:grpSpPr>
      <p:sp>
        <p:nvSpPr>
          <p:cNvPr id="66" name="Google Shape;66;p11"/>
          <p:cNvSpPr txBox="1">
            <a:spLocks noGrp="1"/>
          </p:cNvSpPr>
          <p:nvPr>
            <p:ph type="title"/>
          </p:nvPr>
        </p:nvSpPr>
        <p:spPr>
          <a:xfrm>
            <a:off x="839788" y="457200"/>
            <a:ext cx="3932237"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67" name="Google Shape;67;p11"/>
          <p:cNvSpPr txBox="1">
            <a:spLocks noGrp="1"/>
          </p:cNvSpPr>
          <p:nvPr>
            <p:ph type="body" idx="1"/>
          </p:nvPr>
        </p:nvSpPr>
        <p:spPr>
          <a:xfrm>
            <a:off x="5183188" y="987426"/>
            <a:ext cx="6172200" cy="4873625"/>
          </a:xfrm>
          <a:prstGeom prst="rect">
            <a:avLst/>
          </a:prstGeom>
          <a:noFill/>
          <a:ln>
            <a:noFill/>
          </a:ln>
        </p:spPr>
        <p:txBody>
          <a:bodyPr spcFirstLastPara="1" wrap="square" lIns="91425" tIns="91425" rIns="91425" bIns="91425" anchor="t" anchorCtr="0"/>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 name="Google Shape;68;p11"/>
          <p:cNvSpPr txBox="1">
            <a:spLocks noGrp="1"/>
          </p:cNvSpPr>
          <p:nvPr>
            <p:ph type="body" idx="2"/>
          </p:nvPr>
        </p:nvSpPr>
        <p:spPr>
          <a:xfrm>
            <a:off x="839788" y="2057401"/>
            <a:ext cx="3932237" cy="381158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Google Shape;69;p11"/>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1"/>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50363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72"/>
        <p:cNvGrpSpPr/>
        <p:nvPr/>
      </p:nvGrpSpPr>
      <p:grpSpPr>
        <a:xfrm>
          <a:off x="0" y="0"/>
          <a:ext cx="0" cy="0"/>
          <a:chOff x="0" y="0"/>
          <a:chExt cx="0" cy="0"/>
        </a:xfrm>
      </p:grpSpPr>
      <p:sp>
        <p:nvSpPr>
          <p:cNvPr id="73" name="Google Shape;73;p12"/>
          <p:cNvSpPr txBox="1">
            <a:spLocks noGrp="1"/>
          </p:cNvSpPr>
          <p:nvPr>
            <p:ph type="title"/>
          </p:nvPr>
        </p:nvSpPr>
        <p:spPr>
          <a:xfrm>
            <a:off x="839788" y="457200"/>
            <a:ext cx="3932237" cy="1600200"/>
          </a:xfrm>
          <a:prstGeom prst="rect">
            <a:avLst/>
          </a:prstGeom>
          <a:noFill/>
          <a:ln>
            <a:noFill/>
          </a:ln>
        </p:spPr>
        <p:txBody>
          <a:bodyPr spcFirstLastPara="1" wrap="square" lIns="91425" tIns="91425" rIns="91425" bIns="91425" anchor="b" anchorCtr="0"/>
          <a:lstStyle>
            <a:lvl1pPr marL="0" marR="0" lvl="0" indent="0" algn="l" rtl="0">
              <a:lnSpc>
                <a:spcPct val="90000"/>
              </a:lnSpc>
              <a:spcBef>
                <a:spcPts val="0"/>
              </a:spcBef>
              <a:spcAft>
                <a:spcPts val="0"/>
              </a:spcAft>
              <a:buClr>
                <a:schemeClr val="dk1"/>
              </a:buClr>
              <a:buSzPts val="1400"/>
              <a:buFont typeface="Calibri"/>
              <a:buNone/>
              <a:defRPr sz="32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74" name="Google Shape;74;p12"/>
          <p:cNvSpPr>
            <a:spLocks noGrp="1"/>
          </p:cNvSpPr>
          <p:nvPr>
            <p:ph type="pic" idx="2"/>
          </p:nvPr>
        </p:nvSpPr>
        <p:spPr>
          <a:xfrm>
            <a:off x="5183188" y="987426"/>
            <a:ext cx="6172200" cy="4873625"/>
          </a:xfrm>
          <a:prstGeom prst="rect">
            <a:avLst/>
          </a:prstGeom>
          <a:noFill/>
          <a:ln>
            <a:noFill/>
          </a:ln>
        </p:spPr>
        <p:txBody>
          <a:bodyPr spcFirstLastPara="1" wrap="square" lIns="91425" tIns="91425" rIns="91425" bIns="91425" anchor="t" anchorCtr="0"/>
          <a:lstStyle>
            <a:lvl1pPr marL="0" marR="0" lvl="0" indent="0" algn="l" rtl="0">
              <a:lnSpc>
                <a:spcPct val="90000"/>
              </a:lnSpc>
              <a:spcBef>
                <a:spcPts val="100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189" marR="0" lvl="1" indent="-12689" algn="l" rtl="0">
              <a:lnSpc>
                <a:spcPct val="90000"/>
              </a:lnSpc>
              <a:spcBef>
                <a:spcPts val="50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377" marR="0" lvl="2" indent="-12677" algn="l" rtl="0">
              <a:lnSpc>
                <a:spcPct val="90000"/>
              </a:lnSpc>
              <a:spcBef>
                <a:spcPts val="50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566" marR="0" lvl="3" indent="-12665"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754" marR="0" lvl="4" indent="-12654"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5943" marR="0" lvl="5" indent="-12643"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131" marR="0" lvl="6" indent="-12631"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320" marR="0" lvl="7" indent="-12619"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509" marR="0" lvl="8" indent="-12608" algn="l" rtl="0">
              <a:lnSpc>
                <a:spcPct val="90000"/>
              </a:lnSpc>
              <a:spcBef>
                <a:spcPts val="5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5" name="Google Shape;75;p12"/>
          <p:cNvSpPr txBox="1">
            <a:spLocks noGrp="1"/>
          </p:cNvSpPr>
          <p:nvPr>
            <p:ph type="body" idx="1"/>
          </p:nvPr>
        </p:nvSpPr>
        <p:spPr>
          <a:xfrm>
            <a:off x="839788" y="2057401"/>
            <a:ext cx="3932237" cy="3811588"/>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1000"/>
              </a:spcBef>
              <a:spcAft>
                <a:spcPts val="0"/>
              </a:spcAft>
              <a:buClr>
                <a:schemeClr val="dk1"/>
              </a:buClr>
              <a:buSzPts val="28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20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8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6" name="Google Shape;76;p12"/>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195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79"/>
        <p:cNvGrpSpPr/>
        <p:nvPr/>
      </p:nvGrpSpPr>
      <p:grpSpPr>
        <a:xfrm>
          <a:off x="0" y="0"/>
          <a:ext cx="0" cy="0"/>
          <a:chOff x="0" y="0"/>
          <a:chExt cx="0" cy="0"/>
        </a:xfrm>
      </p:grpSpPr>
      <p:sp>
        <p:nvSpPr>
          <p:cNvPr id="80" name="Google Shape;80;p13"/>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1" name="Google Shape;81;p13"/>
          <p:cNvSpPr txBox="1">
            <a:spLocks noGrp="1"/>
          </p:cNvSpPr>
          <p:nvPr>
            <p:ph type="body" idx="1"/>
          </p:nvPr>
        </p:nvSpPr>
        <p:spPr>
          <a:xfrm rot="5400000">
            <a:off x="3920331" y="-1256505"/>
            <a:ext cx="4351339" cy="105156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13"/>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3"/>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11007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85"/>
        <p:cNvGrpSpPr/>
        <p:nvPr/>
      </p:nvGrpSpPr>
      <p:grpSpPr>
        <a:xfrm>
          <a:off x="0" y="0"/>
          <a:ext cx="0" cy="0"/>
          <a:chOff x="0" y="0"/>
          <a:chExt cx="0" cy="0"/>
        </a:xfrm>
      </p:grpSpPr>
      <p:sp>
        <p:nvSpPr>
          <p:cNvPr id="86" name="Google Shape;86;p14"/>
          <p:cNvSpPr txBox="1">
            <a:spLocks noGrp="1"/>
          </p:cNvSpPr>
          <p:nvPr>
            <p:ph type="title"/>
          </p:nvPr>
        </p:nvSpPr>
        <p:spPr>
          <a:xfrm rot="5400000">
            <a:off x="7133431" y="1956596"/>
            <a:ext cx="5811839" cy="2628900"/>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87" name="Google Shape;87;p14"/>
          <p:cNvSpPr txBox="1">
            <a:spLocks noGrp="1"/>
          </p:cNvSpPr>
          <p:nvPr>
            <p:ph type="body" idx="1"/>
          </p:nvPr>
        </p:nvSpPr>
        <p:spPr>
          <a:xfrm rot="5400000">
            <a:off x="1799431" y="-596104"/>
            <a:ext cx="5811839" cy="7734300"/>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14"/>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4"/>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14"/>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461269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91"/>
        <p:cNvGrpSpPr/>
        <p:nvPr/>
      </p:nvGrpSpPr>
      <p:grpSpPr>
        <a:xfrm>
          <a:off x="0" y="0"/>
          <a:ext cx="0" cy="0"/>
          <a:chOff x="0" y="0"/>
          <a:chExt cx="0" cy="0"/>
        </a:xfrm>
      </p:grpSpPr>
      <p:sp>
        <p:nvSpPr>
          <p:cNvPr id="92" name="Google Shape;92;p15"/>
          <p:cNvSpPr txBox="1">
            <a:spLocks noGrp="1"/>
          </p:cNvSpPr>
          <p:nvPr>
            <p:ph type="title"/>
          </p:nvPr>
        </p:nvSpPr>
        <p:spPr>
          <a:xfrm>
            <a:off x="787401" y="365125"/>
            <a:ext cx="10995024" cy="727075"/>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rgbClr val="30BBB1"/>
              </a:buClr>
              <a:buSzPts val="1400"/>
              <a:buFont typeface="Open Sans"/>
              <a:buNone/>
              <a:defRPr sz="3600" b="1" i="0" u="none" strike="noStrike" cap="none">
                <a:solidFill>
                  <a:srgbClr val="30BBB1"/>
                </a:solidFill>
                <a:latin typeface="Open Sans"/>
                <a:ea typeface="Open Sans"/>
                <a:cs typeface="Open Sans"/>
                <a:sym typeface="Open Sans"/>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93" name="Google Shape;93;p15"/>
          <p:cNvSpPr txBox="1">
            <a:spLocks noGrp="1"/>
          </p:cNvSpPr>
          <p:nvPr>
            <p:ph type="sldNum" idx="12"/>
          </p:nvPr>
        </p:nvSpPr>
        <p:spPr>
          <a:xfrm>
            <a:off x="10791825" y="6356351"/>
            <a:ext cx="990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38037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94"/>
        <p:cNvGrpSpPr/>
        <p:nvPr/>
      </p:nvGrpSpPr>
      <p:grpSpPr>
        <a:xfrm>
          <a:off x="0" y="0"/>
          <a:ext cx="0" cy="0"/>
          <a:chOff x="0" y="0"/>
          <a:chExt cx="0" cy="0"/>
        </a:xfrm>
      </p:grpSpPr>
      <p:sp>
        <p:nvSpPr>
          <p:cNvPr id="95" name="Google Shape;95;p16"/>
          <p:cNvSpPr/>
          <p:nvPr/>
        </p:nvSpPr>
        <p:spPr>
          <a:xfrm>
            <a:off x="-67" y="3429200"/>
            <a:ext cx="12192000" cy="3428800"/>
          </a:xfrm>
          <a:prstGeom prst="rect">
            <a:avLst/>
          </a:prstGeom>
          <a:solidFill>
            <a:schemeClr val="accent3"/>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Font typeface="Calibri"/>
              <a:buNone/>
            </a:pPr>
            <a:endParaRPr sz="2400">
              <a:solidFill>
                <a:schemeClr val="dk1"/>
              </a:solidFill>
              <a:latin typeface="Calibri"/>
              <a:ea typeface="Calibri"/>
              <a:cs typeface="Calibri"/>
              <a:sym typeface="Calibri"/>
            </a:endParaRPr>
          </a:p>
        </p:txBody>
      </p:sp>
      <p:sp>
        <p:nvSpPr>
          <p:cNvPr id="96" name="Google Shape;96;p16"/>
          <p:cNvSpPr txBox="1">
            <a:spLocks noGrp="1"/>
          </p:cNvSpPr>
          <p:nvPr>
            <p:ph type="title"/>
          </p:nvPr>
        </p:nvSpPr>
        <p:spPr>
          <a:xfrm>
            <a:off x="415600" y="1086400"/>
            <a:ext cx="11428400" cy="1256000"/>
          </a:xfrm>
          <a:prstGeom prst="rect">
            <a:avLst/>
          </a:prstGeom>
          <a:noFill/>
          <a:ln>
            <a:noFill/>
          </a:ln>
        </p:spPr>
        <p:txBody>
          <a:bodyPr spcFirstLastPara="1" wrap="square" lIns="91425" tIns="91425" rIns="91425" bIns="91425" anchor="ctr" anchorCtr="0"/>
          <a:lstStyle>
            <a:lvl1pPr marL="0" marR="0" lvl="0" indent="0" algn="ctr"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lgn="ctr">
              <a:spcBef>
                <a:spcPts val="0"/>
              </a:spcBef>
              <a:spcAft>
                <a:spcPts val="0"/>
              </a:spcAft>
              <a:buSzPts val="1400"/>
              <a:buNone/>
              <a:defRPr sz="1800"/>
            </a:lvl2pPr>
            <a:lvl3pPr lvl="2" indent="0" algn="ctr">
              <a:spcBef>
                <a:spcPts val="0"/>
              </a:spcBef>
              <a:spcAft>
                <a:spcPts val="0"/>
              </a:spcAft>
              <a:buSzPts val="1400"/>
              <a:buNone/>
              <a:defRPr sz="1800"/>
            </a:lvl3pPr>
            <a:lvl4pPr lvl="3" indent="0" algn="ctr">
              <a:spcBef>
                <a:spcPts val="0"/>
              </a:spcBef>
              <a:spcAft>
                <a:spcPts val="0"/>
              </a:spcAft>
              <a:buSzPts val="1400"/>
              <a:buNone/>
              <a:defRPr sz="1800"/>
            </a:lvl4pPr>
            <a:lvl5pPr lvl="4" indent="0" algn="ctr">
              <a:spcBef>
                <a:spcPts val="0"/>
              </a:spcBef>
              <a:spcAft>
                <a:spcPts val="0"/>
              </a:spcAft>
              <a:buSzPts val="1400"/>
              <a:buNone/>
              <a:defRPr sz="1800"/>
            </a:lvl5pPr>
            <a:lvl6pPr lvl="5" indent="0" algn="ctr">
              <a:spcBef>
                <a:spcPts val="0"/>
              </a:spcBef>
              <a:spcAft>
                <a:spcPts val="0"/>
              </a:spcAft>
              <a:buSzPts val="1400"/>
              <a:buNone/>
              <a:defRPr sz="1800"/>
            </a:lvl6pPr>
            <a:lvl7pPr lvl="6" indent="0" algn="ctr">
              <a:spcBef>
                <a:spcPts val="0"/>
              </a:spcBef>
              <a:spcAft>
                <a:spcPts val="0"/>
              </a:spcAft>
              <a:buSzPts val="1400"/>
              <a:buNone/>
              <a:defRPr sz="1800"/>
            </a:lvl7pPr>
            <a:lvl8pPr lvl="7" indent="0" algn="ctr">
              <a:spcBef>
                <a:spcPts val="0"/>
              </a:spcBef>
              <a:spcAft>
                <a:spcPts val="0"/>
              </a:spcAft>
              <a:buSzPts val="1400"/>
              <a:buNone/>
              <a:defRPr sz="1800"/>
            </a:lvl8pPr>
            <a:lvl9pPr lvl="8" indent="0" algn="ctr">
              <a:spcBef>
                <a:spcPts val="0"/>
              </a:spcBef>
              <a:spcAft>
                <a:spcPts val="0"/>
              </a:spcAft>
              <a:buSzPts val="1400"/>
              <a:buNone/>
              <a:defRPr sz="1800"/>
            </a:lvl9pPr>
          </a:lstStyle>
          <a:p>
            <a:endParaRPr/>
          </a:p>
        </p:txBody>
      </p:sp>
      <p:sp>
        <p:nvSpPr>
          <p:cNvPr id="97" name="Google Shape;97;p16"/>
          <p:cNvSpPr txBox="1">
            <a:spLocks noGrp="1"/>
          </p:cNvSpPr>
          <p:nvPr>
            <p:ph type="sldNum" idx="12"/>
          </p:nvPr>
        </p:nvSpPr>
        <p:spPr>
          <a:xfrm>
            <a:off x="11296609" y="6217621"/>
            <a:ext cx="731600" cy="524800"/>
          </a:xfrm>
          <a:prstGeom prst="rect">
            <a:avLst/>
          </a:prstGeom>
          <a:noFill/>
          <a:ln>
            <a:noFill/>
          </a:ln>
        </p:spPr>
        <p:txBody>
          <a:bodyPr spcFirstLastPara="1" wrap="square" lIns="91425" tIns="91425" rIns="91425" bIns="91425" anchor="ctr" anchorCtr="0">
            <a:noAutofit/>
          </a:bodyPr>
          <a:lstStyle>
            <a:lvl1pPr marL="0" marR="0" lvl="0" indent="0" algn="r" rtl="0">
              <a:spcBef>
                <a:spcPts val="0"/>
              </a:spcBef>
              <a:buNone/>
              <a:defRPr sz="1200">
                <a:solidFill>
                  <a:schemeClr val="lt1"/>
                </a:solidFill>
                <a:latin typeface="Calibri"/>
                <a:ea typeface="Calibri"/>
                <a:cs typeface="Calibri"/>
                <a:sym typeface="Calibri"/>
              </a:defRPr>
            </a:lvl1pPr>
            <a:lvl2pPr marL="0" marR="0" lvl="1" indent="0" algn="r" rtl="0">
              <a:spcBef>
                <a:spcPts val="0"/>
              </a:spcBef>
              <a:buNone/>
              <a:defRPr sz="1200">
                <a:solidFill>
                  <a:schemeClr val="lt1"/>
                </a:solidFill>
                <a:latin typeface="Calibri"/>
                <a:ea typeface="Calibri"/>
                <a:cs typeface="Calibri"/>
                <a:sym typeface="Calibri"/>
              </a:defRPr>
            </a:lvl2pPr>
            <a:lvl3pPr marL="0" marR="0" lvl="2" indent="0" algn="r" rtl="0">
              <a:spcBef>
                <a:spcPts val="0"/>
              </a:spcBef>
              <a:buNone/>
              <a:defRPr sz="1200">
                <a:solidFill>
                  <a:schemeClr val="lt1"/>
                </a:solidFill>
                <a:latin typeface="Calibri"/>
                <a:ea typeface="Calibri"/>
                <a:cs typeface="Calibri"/>
                <a:sym typeface="Calibri"/>
              </a:defRPr>
            </a:lvl3pPr>
            <a:lvl4pPr marL="0" marR="0" lvl="3" indent="0" algn="r" rtl="0">
              <a:spcBef>
                <a:spcPts val="0"/>
              </a:spcBef>
              <a:buNone/>
              <a:defRPr sz="1200">
                <a:solidFill>
                  <a:schemeClr val="lt1"/>
                </a:solidFill>
                <a:latin typeface="Calibri"/>
                <a:ea typeface="Calibri"/>
                <a:cs typeface="Calibri"/>
                <a:sym typeface="Calibri"/>
              </a:defRPr>
            </a:lvl4pPr>
            <a:lvl5pPr marL="0" marR="0" lvl="4" indent="0" algn="r" rtl="0">
              <a:spcBef>
                <a:spcPts val="0"/>
              </a:spcBef>
              <a:buNone/>
              <a:defRPr sz="1200">
                <a:solidFill>
                  <a:schemeClr val="lt1"/>
                </a:solidFill>
                <a:latin typeface="Calibri"/>
                <a:ea typeface="Calibri"/>
                <a:cs typeface="Calibri"/>
                <a:sym typeface="Calibri"/>
              </a:defRPr>
            </a:lvl5pPr>
            <a:lvl6pPr marL="0" marR="0" lvl="5" indent="0" algn="r" rtl="0">
              <a:spcBef>
                <a:spcPts val="0"/>
              </a:spcBef>
              <a:buNone/>
              <a:defRPr sz="1200">
                <a:solidFill>
                  <a:schemeClr val="lt1"/>
                </a:solidFill>
                <a:latin typeface="Calibri"/>
                <a:ea typeface="Calibri"/>
                <a:cs typeface="Calibri"/>
                <a:sym typeface="Calibri"/>
              </a:defRPr>
            </a:lvl6pPr>
            <a:lvl7pPr marL="0" marR="0" lvl="6" indent="0" algn="r" rtl="0">
              <a:spcBef>
                <a:spcPts val="0"/>
              </a:spcBef>
              <a:buNone/>
              <a:defRPr sz="1200">
                <a:solidFill>
                  <a:schemeClr val="lt1"/>
                </a:solidFill>
                <a:latin typeface="Calibri"/>
                <a:ea typeface="Calibri"/>
                <a:cs typeface="Calibri"/>
                <a:sym typeface="Calibri"/>
              </a:defRPr>
            </a:lvl7pPr>
            <a:lvl8pPr marL="0" marR="0" lvl="7" indent="0" algn="r" rtl="0">
              <a:spcBef>
                <a:spcPts val="0"/>
              </a:spcBef>
              <a:buNone/>
              <a:defRPr sz="1200">
                <a:solidFill>
                  <a:schemeClr val="lt1"/>
                </a:solidFill>
                <a:latin typeface="Calibri"/>
                <a:ea typeface="Calibri"/>
                <a:cs typeface="Calibri"/>
                <a:sym typeface="Calibri"/>
              </a:defRPr>
            </a:lvl8pPr>
            <a:lvl9pPr marL="0" marR="0" lvl="8" indent="0" algn="r" rtl="0">
              <a:spcBef>
                <a:spcPts val="0"/>
              </a:spcBef>
              <a:buNone/>
              <a:defRPr sz="1200">
                <a:solidFill>
                  <a:schemeClr val="lt1"/>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119416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02"/>
        <p:cNvGrpSpPr/>
        <p:nvPr/>
      </p:nvGrpSpPr>
      <p:grpSpPr>
        <a:xfrm>
          <a:off x="0" y="0"/>
          <a:ext cx="0" cy="0"/>
          <a:chOff x="0" y="0"/>
          <a:chExt cx="0" cy="0"/>
        </a:xfrm>
      </p:grpSpPr>
      <p:sp>
        <p:nvSpPr>
          <p:cNvPr id="103" name="Google Shape;103;p1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pic>
        <p:nvPicPr>
          <p:cNvPr id="104" name="Google Shape;104;p18"/>
          <p:cNvPicPr preferRelativeResize="0"/>
          <p:nvPr/>
        </p:nvPicPr>
        <p:blipFill>
          <a:blip r:embed="rId2">
            <a:alphaModFix/>
          </a:blip>
          <a:stretch>
            <a:fillRect/>
          </a:stretch>
        </p:blipFill>
        <p:spPr>
          <a:xfrm>
            <a:off x="10134099" y="102501"/>
            <a:ext cx="1894090" cy="411965"/>
          </a:xfrm>
          <a:prstGeom prst="rect">
            <a:avLst/>
          </a:prstGeom>
          <a:noFill/>
          <a:ln>
            <a:noFill/>
          </a:ln>
        </p:spPr>
      </p:pic>
      <p:sp>
        <p:nvSpPr>
          <p:cNvPr id="105" name="Google Shape;105;p18"/>
          <p:cNvSpPr txBox="1"/>
          <p:nvPr/>
        </p:nvSpPr>
        <p:spPr>
          <a:xfrm>
            <a:off x="-71973" y="6661809"/>
            <a:ext cx="2457300" cy="2475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900">
                <a:solidFill>
                  <a:schemeClr val="dk1"/>
                </a:solidFill>
              </a:rPr>
              <a:t>Proprietary Information © Tripvillas 2019</a:t>
            </a:r>
            <a:endParaRPr sz="900">
              <a:solidFill>
                <a:schemeClr val="dk1"/>
              </a:solidFill>
            </a:endParaRPr>
          </a:p>
        </p:txBody>
      </p:sp>
    </p:spTree>
    <p:extLst>
      <p:ext uri="{BB962C8B-B14F-4D97-AF65-F5344CB8AC3E}">
        <p14:creationId xmlns:p14="http://schemas.microsoft.com/office/powerpoint/2010/main" val="10766192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57855A-1564-4927-A66B-689A53FFE0E9}" type="datetimeFigureOut">
              <a:rPr lang="en-IN" smtClean="0"/>
              <a:t>10-11-2022</a:t>
            </a:fld>
            <a:endParaRPr lang="en-IN"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DAD273-BC59-4E16-8998-2ADD8F5077CD}" type="slidenum">
              <a:rPr lang="en-IN" smtClean="0"/>
              <a:t>‹#›</a:t>
            </a:fld>
            <a:endParaRPr lang="en-IN" dirty="0"/>
          </a:p>
        </p:txBody>
      </p:sp>
    </p:spTree>
    <p:extLst>
      <p:ext uri="{BB962C8B-B14F-4D97-AF65-F5344CB8AC3E}">
        <p14:creationId xmlns:p14="http://schemas.microsoft.com/office/powerpoint/2010/main" val="3857999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91425" rIns="91425" bIns="91425" anchor="ctr" anchorCtr="0"/>
          <a:lstStyle>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a:spcBef>
                <a:spcPts val="0"/>
              </a:spcBef>
              <a:spcAft>
                <a:spcPts val="0"/>
              </a:spcAft>
              <a:buSzPts val="1400"/>
              <a:buNone/>
              <a:defRPr sz="1800"/>
            </a:lvl2pPr>
            <a:lvl3pPr lvl="2" indent="0">
              <a:spcBef>
                <a:spcPts val="0"/>
              </a:spcBef>
              <a:spcAft>
                <a:spcPts val="0"/>
              </a:spcAft>
              <a:buSzPts val="1400"/>
              <a:buNone/>
              <a:defRPr sz="1800"/>
            </a:lvl3pPr>
            <a:lvl4pPr lvl="3" indent="0">
              <a:spcBef>
                <a:spcPts val="0"/>
              </a:spcBef>
              <a:spcAft>
                <a:spcPts val="0"/>
              </a:spcAft>
              <a:buSzPts val="1400"/>
              <a:buNone/>
              <a:defRPr sz="1800"/>
            </a:lvl4pPr>
            <a:lvl5pPr lvl="4" indent="0">
              <a:spcBef>
                <a:spcPts val="0"/>
              </a:spcBef>
              <a:spcAft>
                <a:spcPts val="0"/>
              </a:spcAft>
              <a:buSzPts val="1400"/>
              <a:buNone/>
              <a:defRPr sz="1800"/>
            </a:lvl5pPr>
            <a:lvl6pPr lvl="5" indent="0">
              <a:spcBef>
                <a:spcPts val="0"/>
              </a:spcBef>
              <a:spcAft>
                <a:spcPts val="0"/>
              </a:spcAft>
              <a:buSzPts val="1400"/>
              <a:buNone/>
              <a:defRPr sz="1800"/>
            </a:lvl6pPr>
            <a:lvl7pPr lvl="6" indent="0">
              <a:spcBef>
                <a:spcPts val="0"/>
              </a:spcBef>
              <a:spcAft>
                <a:spcPts val="0"/>
              </a:spcAft>
              <a:buSzPts val="1400"/>
              <a:buNone/>
              <a:defRPr sz="1800"/>
            </a:lvl7pPr>
            <a:lvl8pPr lvl="7" indent="0">
              <a:spcBef>
                <a:spcPts val="0"/>
              </a:spcBef>
              <a:spcAft>
                <a:spcPts val="0"/>
              </a:spcAft>
              <a:buSzPts val="1400"/>
              <a:buNone/>
              <a:defRPr sz="1800"/>
            </a:lvl8pPr>
            <a:lvl9pPr lvl="8" indent="0">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9"/>
          </a:xfrm>
          <a:prstGeom prst="rect">
            <a:avLst/>
          </a:prstGeom>
          <a:noFill/>
          <a:ln>
            <a:noFill/>
          </a:ln>
        </p:spPr>
        <p:txBody>
          <a:bodyPr spcFirstLastPara="1" wrap="square" lIns="91425" tIns="91425" rIns="91425" bIns="91425"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1"/>
            <a:ext cx="2743200"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1"/>
            <a:ext cx="4114800" cy="365125"/>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48033470"/>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 id="2147483727" r:id="rId12"/>
    <p:sldLayoutId id="2147483728" r:id="rId13"/>
    <p:sldLayoutId id="2147483729"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fif"/><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3.xml.rels><?xml version="1.0" encoding="UTF-8" standalone="yes"?>
<Relationships xmlns="http://schemas.openxmlformats.org/package/2006/relationships"><Relationship Id="rId8" Type="http://schemas.openxmlformats.org/officeDocument/2006/relationships/hyperlink" Target="https://www.puravankara.com/about-us#nav-about" TargetMode="External"/><Relationship Id="rId3" Type="http://schemas.openxmlformats.org/officeDocument/2006/relationships/image" Target="../media/image10.png"/><Relationship Id="rId7" Type="http://schemas.openxmlformats.org/officeDocument/2006/relationships/image" Target="../media/image12.png"/><Relationship Id="rId2" Type="http://schemas.openxmlformats.org/officeDocument/2006/relationships/hyperlink" Target="https://www.puravankara.com/about-us#nav-land" TargetMode="External"/><Relationship Id="rId1" Type="http://schemas.openxmlformats.org/officeDocument/2006/relationships/slideLayout" Target="../slideLayouts/slideLayout2.xml"/><Relationship Id="rId6" Type="http://schemas.openxmlformats.org/officeDocument/2006/relationships/hyperlink" Target="https://www.puravankara.com/about-us#nav-contact" TargetMode="External"/><Relationship Id="rId11" Type="http://schemas.openxmlformats.org/officeDocument/2006/relationships/image" Target="../media/image14.png"/><Relationship Id="rId5" Type="http://schemas.openxmlformats.org/officeDocument/2006/relationships/image" Target="../media/image11.png"/><Relationship Id="rId10" Type="http://schemas.openxmlformats.org/officeDocument/2006/relationships/hyperlink" Target="https://www.puravankara.com/about-us#nav-home" TargetMode="External"/><Relationship Id="rId4" Type="http://schemas.openxmlformats.org/officeDocument/2006/relationships/hyperlink" Target="https://www.puravankara.com/about-us#nav-profile" TargetMode="External"/><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16.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image" Target="../media/image25.jf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7.jpg"/><Relationship Id="rId5" Type="http://schemas.openxmlformats.org/officeDocument/2006/relationships/image" Target="../media/image3.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fif"/><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30.jpg"/></Relationships>
</file>

<file path=ppt/slides/_rels/slide13.xml.rels><?xml version="1.0" encoding="UTF-8" standalone="yes"?>
<Relationships xmlns="http://schemas.openxmlformats.org/package/2006/relationships"><Relationship Id="rId13" Type="http://schemas.openxmlformats.org/officeDocument/2006/relationships/image" Target="../media/image41.png"/><Relationship Id="rId18" Type="http://schemas.openxmlformats.org/officeDocument/2006/relationships/image" Target="../media/image46.png"/><Relationship Id="rId26" Type="http://schemas.openxmlformats.org/officeDocument/2006/relationships/image" Target="../media/image54.png"/><Relationship Id="rId39" Type="http://schemas.openxmlformats.org/officeDocument/2006/relationships/image" Target="../media/image67.png"/><Relationship Id="rId21" Type="http://schemas.openxmlformats.org/officeDocument/2006/relationships/image" Target="../media/image49.png"/><Relationship Id="rId34" Type="http://schemas.openxmlformats.org/officeDocument/2006/relationships/image" Target="../media/image62.png"/><Relationship Id="rId42" Type="http://schemas.openxmlformats.org/officeDocument/2006/relationships/image" Target="../media/image70.png"/><Relationship Id="rId47" Type="http://schemas.openxmlformats.org/officeDocument/2006/relationships/image" Target="../media/image75.png"/><Relationship Id="rId50" Type="http://schemas.openxmlformats.org/officeDocument/2006/relationships/image" Target="../media/image78.png"/><Relationship Id="rId7" Type="http://schemas.openxmlformats.org/officeDocument/2006/relationships/image" Target="../media/image35.png"/><Relationship Id="rId2" Type="http://schemas.openxmlformats.org/officeDocument/2006/relationships/notesSlide" Target="../notesSlides/notesSlide3.xml"/><Relationship Id="rId16" Type="http://schemas.openxmlformats.org/officeDocument/2006/relationships/image" Target="../media/image44.png"/><Relationship Id="rId29" Type="http://schemas.openxmlformats.org/officeDocument/2006/relationships/image" Target="../media/image57.png"/><Relationship Id="rId11" Type="http://schemas.openxmlformats.org/officeDocument/2006/relationships/image" Target="../media/image39.png"/><Relationship Id="rId24" Type="http://schemas.openxmlformats.org/officeDocument/2006/relationships/image" Target="../media/image52.png"/><Relationship Id="rId32" Type="http://schemas.openxmlformats.org/officeDocument/2006/relationships/image" Target="../media/image60.png"/><Relationship Id="rId37" Type="http://schemas.openxmlformats.org/officeDocument/2006/relationships/image" Target="../media/image65.png"/><Relationship Id="rId40" Type="http://schemas.openxmlformats.org/officeDocument/2006/relationships/image" Target="../media/image68.png"/><Relationship Id="rId45" Type="http://schemas.openxmlformats.org/officeDocument/2006/relationships/image" Target="../media/image73.jpeg"/><Relationship Id="rId53" Type="http://schemas.openxmlformats.org/officeDocument/2006/relationships/image" Target="../media/image81.png"/><Relationship Id="rId5" Type="http://schemas.openxmlformats.org/officeDocument/2006/relationships/image" Target="../media/image33.png"/><Relationship Id="rId10" Type="http://schemas.openxmlformats.org/officeDocument/2006/relationships/image" Target="../media/image38.png"/><Relationship Id="rId19" Type="http://schemas.openxmlformats.org/officeDocument/2006/relationships/image" Target="../media/image47.png"/><Relationship Id="rId31" Type="http://schemas.openxmlformats.org/officeDocument/2006/relationships/image" Target="../media/image59.png"/><Relationship Id="rId44" Type="http://schemas.openxmlformats.org/officeDocument/2006/relationships/image" Target="../media/image72.png"/><Relationship Id="rId52" Type="http://schemas.openxmlformats.org/officeDocument/2006/relationships/image" Target="../media/image80.png"/><Relationship Id="rId4" Type="http://schemas.openxmlformats.org/officeDocument/2006/relationships/image" Target="../media/image32.png"/><Relationship Id="rId9" Type="http://schemas.openxmlformats.org/officeDocument/2006/relationships/image" Target="../media/image37.pn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5.png"/><Relationship Id="rId30" Type="http://schemas.openxmlformats.org/officeDocument/2006/relationships/image" Target="../media/image58.png"/><Relationship Id="rId35" Type="http://schemas.openxmlformats.org/officeDocument/2006/relationships/image" Target="../media/image63.png"/><Relationship Id="rId43" Type="http://schemas.openxmlformats.org/officeDocument/2006/relationships/image" Target="../media/image71.png"/><Relationship Id="rId48" Type="http://schemas.openxmlformats.org/officeDocument/2006/relationships/image" Target="../media/image76.png"/><Relationship Id="rId8" Type="http://schemas.openxmlformats.org/officeDocument/2006/relationships/image" Target="../media/image36.png"/><Relationship Id="rId51" Type="http://schemas.openxmlformats.org/officeDocument/2006/relationships/image" Target="../media/image79.png"/><Relationship Id="rId3" Type="http://schemas.openxmlformats.org/officeDocument/2006/relationships/image" Target="../media/image31.jpg"/><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3.png"/><Relationship Id="rId33" Type="http://schemas.openxmlformats.org/officeDocument/2006/relationships/image" Target="../media/image61.png"/><Relationship Id="rId38" Type="http://schemas.openxmlformats.org/officeDocument/2006/relationships/image" Target="../media/image66.png"/><Relationship Id="rId46" Type="http://schemas.openxmlformats.org/officeDocument/2006/relationships/image" Target="../media/image74.png"/><Relationship Id="rId20" Type="http://schemas.openxmlformats.org/officeDocument/2006/relationships/image" Target="../media/image48.png"/><Relationship Id="rId41" Type="http://schemas.openxmlformats.org/officeDocument/2006/relationships/image" Target="../media/image69.png"/><Relationship Id="rId1" Type="http://schemas.openxmlformats.org/officeDocument/2006/relationships/slideLayout" Target="../slideLayouts/slideLayout7.xml"/><Relationship Id="rId6" Type="http://schemas.openxmlformats.org/officeDocument/2006/relationships/image" Target="../media/image34.png"/><Relationship Id="rId15" Type="http://schemas.openxmlformats.org/officeDocument/2006/relationships/image" Target="../media/image43.png"/><Relationship Id="rId23" Type="http://schemas.openxmlformats.org/officeDocument/2006/relationships/image" Target="../media/image51.png"/><Relationship Id="rId28" Type="http://schemas.openxmlformats.org/officeDocument/2006/relationships/image" Target="../media/image56.png"/><Relationship Id="rId36" Type="http://schemas.openxmlformats.org/officeDocument/2006/relationships/image" Target="../media/image64.png"/><Relationship Id="rId49" Type="http://schemas.openxmlformats.org/officeDocument/2006/relationships/image" Target="../media/image77.png"/></Relationships>
</file>

<file path=ppt/slides/_rels/slide14.xml.rels><?xml version="1.0" encoding="UTF-8" standalone="yes"?>
<Relationships xmlns="http://schemas.openxmlformats.org/package/2006/relationships"><Relationship Id="rId8" Type="http://schemas.openxmlformats.org/officeDocument/2006/relationships/image" Target="../media/image86.jpg"/><Relationship Id="rId3" Type="http://schemas.openxmlformats.org/officeDocument/2006/relationships/image" Target="../media/image82.png"/><Relationship Id="rId7" Type="http://schemas.openxmlformats.org/officeDocument/2006/relationships/image" Target="../media/image8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84.jpg"/><Relationship Id="rId5" Type="http://schemas.openxmlformats.org/officeDocument/2006/relationships/image" Target="../media/image83.jpg"/><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88.jpg"/><Relationship Id="rId7" Type="http://schemas.openxmlformats.org/officeDocument/2006/relationships/image" Target="../media/image92.jpeg"/><Relationship Id="rId2" Type="http://schemas.openxmlformats.org/officeDocument/2006/relationships/image" Target="../media/image87.jpeg"/><Relationship Id="rId1" Type="http://schemas.openxmlformats.org/officeDocument/2006/relationships/slideLayout" Target="../slideLayouts/slideLayout7.xml"/><Relationship Id="rId6" Type="http://schemas.openxmlformats.org/officeDocument/2006/relationships/image" Target="../media/image91.jpg"/><Relationship Id="rId5" Type="http://schemas.openxmlformats.org/officeDocument/2006/relationships/image" Target="../media/image90.jpg"/><Relationship Id="rId4" Type="http://schemas.openxmlformats.org/officeDocument/2006/relationships/image" Target="../media/image89.jfif"/></Relationships>
</file>

<file path=ppt/slides/_rels/slide16.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image" Target="../media/image93.jpg"/><Relationship Id="rId7" Type="http://schemas.openxmlformats.org/officeDocument/2006/relationships/image" Target="../media/image96.jp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5.jpg"/><Relationship Id="rId5" Type="http://schemas.microsoft.com/office/2007/relationships/hdphoto" Target="../media/hdphoto3.wdp"/><Relationship Id="rId4" Type="http://schemas.openxmlformats.org/officeDocument/2006/relationships/image" Target="../media/image94.png"/><Relationship Id="rId9" Type="http://schemas.openxmlformats.org/officeDocument/2006/relationships/image" Target="../media/image98.jpeg"/></Relationships>
</file>

<file path=ppt/slides/_rels/slide17.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2.xml"/><Relationship Id="rId5" Type="http://schemas.openxmlformats.org/officeDocument/2006/relationships/image" Target="../media/image92.jpeg"/><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99.png"/><Relationship Id="rId1" Type="http://schemas.openxmlformats.org/officeDocument/2006/relationships/slideLayout" Target="../slideLayouts/slideLayout2.xml"/><Relationship Id="rId4" Type="http://schemas.openxmlformats.org/officeDocument/2006/relationships/image" Target="../media/image92.jpeg"/></Relationships>
</file>

<file path=ppt/slides/_rels/slide19.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102.png"/><Relationship Id="rId7" Type="http://schemas.openxmlformats.org/officeDocument/2006/relationships/image" Target="../media/image106.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5.jpg"/><Relationship Id="rId5" Type="http://schemas.openxmlformats.org/officeDocument/2006/relationships/image" Target="../media/image104.jpg"/><Relationship Id="rId4" Type="http://schemas.openxmlformats.org/officeDocument/2006/relationships/image" Target="../media/image103.jpg"/></Relationships>
</file>

<file path=ppt/slides/_rels/slide20.xml.rels><?xml version="1.0" encoding="UTF-8" standalone="yes"?>
<Relationships xmlns="http://schemas.openxmlformats.org/package/2006/relationships"><Relationship Id="rId8" Type="http://schemas.openxmlformats.org/officeDocument/2006/relationships/image" Target="../media/image113.jpg"/><Relationship Id="rId13" Type="http://schemas.openxmlformats.org/officeDocument/2006/relationships/image" Target="../media/image118.png"/><Relationship Id="rId18" Type="http://schemas.openxmlformats.org/officeDocument/2006/relationships/image" Target="../media/image123.png"/><Relationship Id="rId3" Type="http://schemas.openxmlformats.org/officeDocument/2006/relationships/image" Target="../media/image108.png"/><Relationship Id="rId7" Type="http://schemas.openxmlformats.org/officeDocument/2006/relationships/image" Target="../media/image112.jpg"/><Relationship Id="rId12" Type="http://schemas.openxmlformats.org/officeDocument/2006/relationships/image" Target="../media/image117.jpg"/><Relationship Id="rId17" Type="http://schemas.openxmlformats.org/officeDocument/2006/relationships/image" Target="../media/image122.png"/><Relationship Id="rId2" Type="http://schemas.openxmlformats.org/officeDocument/2006/relationships/notesSlide" Target="../notesSlides/notesSlide7.xml"/><Relationship Id="rId16" Type="http://schemas.openxmlformats.org/officeDocument/2006/relationships/image" Target="../media/image121.png"/><Relationship Id="rId1" Type="http://schemas.openxmlformats.org/officeDocument/2006/relationships/slideLayout" Target="../slideLayouts/slideLayout7.xml"/><Relationship Id="rId6" Type="http://schemas.openxmlformats.org/officeDocument/2006/relationships/image" Target="../media/image111.png"/><Relationship Id="rId11" Type="http://schemas.openxmlformats.org/officeDocument/2006/relationships/image" Target="../media/image116.jpg"/><Relationship Id="rId5" Type="http://schemas.openxmlformats.org/officeDocument/2006/relationships/image" Target="../media/image110.png"/><Relationship Id="rId15" Type="http://schemas.openxmlformats.org/officeDocument/2006/relationships/image" Target="../media/image120.png"/><Relationship Id="rId10" Type="http://schemas.openxmlformats.org/officeDocument/2006/relationships/image" Target="../media/image115.png"/><Relationship Id="rId4" Type="http://schemas.openxmlformats.org/officeDocument/2006/relationships/image" Target="../media/image109.jpg"/><Relationship Id="rId9" Type="http://schemas.openxmlformats.org/officeDocument/2006/relationships/image" Target="../media/image114.jpg"/><Relationship Id="rId14" Type="http://schemas.openxmlformats.org/officeDocument/2006/relationships/image" Target="../media/image119.png"/></Relationships>
</file>

<file path=ppt/slides/_rels/slide21.xml.rels><?xml version="1.0" encoding="UTF-8" standalone="yes"?>
<Relationships xmlns="http://schemas.openxmlformats.org/package/2006/relationships"><Relationship Id="rId13" Type="http://schemas.openxmlformats.org/officeDocument/2006/relationships/image" Target="../media/image48.png"/><Relationship Id="rId18" Type="http://schemas.openxmlformats.org/officeDocument/2006/relationships/image" Target="../media/image53.png"/><Relationship Id="rId26" Type="http://schemas.openxmlformats.org/officeDocument/2006/relationships/image" Target="../media/image61.png"/><Relationship Id="rId39" Type="http://schemas.openxmlformats.org/officeDocument/2006/relationships/image" Target="../media/image74.png"/><Relationship Id="rId21" Type="http://schemas.openxmlformats.org/officeDocument/2006/relationships/image" Target="../media/image56.png"/><Relationship Id="rId34" Type="http://schemas.openxmlformats.org/officeDocument/2006/relationships/image" Target="../media/image69.png"/><Relationship Id="rId42" Type="http://schemas.openxmlformats.org/officeDocument/2006/relationships/image" Target="../media/image77.png"/><Relationship Id="rId7" Type="http://schemas.openxmlformats.org/officeDocument/2006/relationships/image" Target="../media/image42.png"/><Relationship Id="rId2" Type="http://schemas.openxmlformats.org/officeDocument/2006/relationships/notesSlide" Target="../notesSlides/notesSlide8.xml"/><Relationship Id="rId16" Type="http://schemas.openxmlformats.org/officeDocument/2006/relationships/image" Target="../media/image51.png"/><Relationship Id="rId29"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41.png"/><Relationship Id="rId11" Type="http://schemas.openxmlformats.org/officeDocument/2006/relationships/image" Target="../media/image46.png"/><Relationship Id="rId24" Type="http://schemas.openxmlformats.org/officeDocument/2006/relationships/image" Target="../media/image59.png"/><Relationship Id="rId32" Type="http://schemas.openxmlformats.org/officeDocument/2006/relationships/image" Target="../media/image67.png"/><Relationship Id="rId37" Type="http://schemas.openxmlformats.org/officeDocument/2006/relationships/image" Target="../media/image72.png"/><Relationship Id="rId40" Type="http://schemas.openxmlformats.org/officeDocument/2006/relationships/image" Target="../media/image75.png"/><Relationship Id="rId45" Type="http://schemas.openxmlformats.org/officeDocument/2006/relationships/image" Target="../media/image80.png"/><Relationship Id="rId5" Type="http://schemas.openxmlformats.org/officeDocument/2006/relationships/image" Target="../media/image40.png"/><Relationship Id="rId15" Type="http://schemas.openxmlformats.org/officeDocument/2006/relationships/image" Target="../media/image50.png"/><Relationship Id="rId23" Type="http://schemas.openxmlformats.org/officeDocument/2006/relationships/image" Target="../media/image58.png"/><Relationship Id="rId28" Type="http://schemas.openxmlformats.org/officeDocument/2006/relationships/image" Target="../media/image63.png"/><Relationship Id="rId36" Type="http://schemas.openxmlformats.org/officeDocument/2006/relationships/image" Target="../media/image71.png"/><Relationship Id="rId10" Type="http://schemas.openxmlformats.org/officeDocument/2006/relationships/image" Target="../media/image45.png"/><Relationship Id="rId19" Type="http://schemas.openxmlformats.org/officeDocument/2006/relationships/image" Target="../media/image54.png"/><Relationship Id="rId31" Type="http://schemas.openxmlformats.org/officeDocument/2006/relationships/image" Target="../media/image66.png"/><Relationship Id="rId44" Type="http://schemas.openxmlformats.org/officeDocument/2006/relationships/image" Target="../media/image79.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 Id="rId22" Type="http://schemas.openxmlformats.org/officeDocument/2006/relationships/image" Target="../media/image57.png"/><Relationship Id="rId27" Type="http://schemas.openxmlformats.org/officeDocument/2006/relationships/image" Target="../media/image62.png"/><Relationship Id="rId30" Type="http://schemas.openxmlformats.org/officeDocument/2006/relationships/image" Target="../media/image65.png"/><Relationship Id="rId35" Type="http://schemas.openxmlformats.org/officeDocument/2006/relationships/image" Target="../media/image70.png"/><Relationship Id="rId43" Type="http://schemas.openxmlformats.org/officeDocument/2006/relationships/image" Target="../media/image78.png"/><Relationship Id="rId8" Type="http://schemas.openxmlformats.org/officeDocument/2006/relationships/image" Target="../media/image43.png"/><Relationship Id="rId3" Type="http://schemas.openxmlformats.org/officeDocument/2006/relationships/image" Target="../media/image31.jpg"/><Relationship Id="rId12" Type="http://schemas.openxmlformats.org/officeDocument/2006/relationships/image" Target="../media/image47.png"/><Relationship Id="rId17" Type="http://schemas.openxmlformats.org/officeDocument/2006/relationships/image" Target="../media/image52.png"/><Relationship Id="rId25" Type="http://schemas.openxmlformats.org/officeDocument/2006/relationships/image" Target="../media/image60.png"/><Relationship Id="rId33" Type="http://schemas.openxmlformats.org/officeDocument/2006/relationships/image" Target="../media/image68.png"/><Relationship Id="rId38" Type="http://schemas.openxmlformats.org/officeDocument/2006/relationships/image" Target="../media/image73.jpeg"/><Relationship Id="rId46" Type="http://schemas.openxmlformats.org/officeDocument/2006/relationships/image" Target="../media/image81.png"/><Relationship Id="rId20" Type="http://schemas.openxmlformats.org/officeDocument/2006/relationships/image" Target="../media/image55.png"/><Relationship Id="rId41" Type="http://schemas.openxmlformats.org/officeDocument/2006/relationships/image" Target="../media/image76.png"/></Relationships>
</file>

<file path=ppt/slides/_rels/slide22.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131.png"/><Relationship Id="rId13" Type="http://schemas.openxmlformats.org/officeDocument/2006/relationships/image" Target="../media/image136.png"/><Relationship Id="rId18" Type="http://schemas.openxmlformats.org/officeDocument/2006/relationships/image" Target="../media/image141.png"/><Relationship Id="rId26" Type="http://schemas.openxmlformats.org/officeDocument/2006/relationships/image" Target="../media/image149.png"/><Relationship Id="rId3" Type="http://schemas.openxmlformats.org/officeDocument/2006/relationships/image" Target="../media/image127.jfif"/><Relationship Id="rId21" Type="http://schemas.openxmlformats.org/officeDocument/2006/relationships/image" Target="../media/image144.png"/><Relationship Id="rId7" Type="http://schemas.openxmlformats.org/officeDocument/2006/relationships/image" Target="../media/image5.jpeg"/><Relationship Id="rId12" Type="http://schemas.openxmlformats.org/officeDocument/2006/relationships/image" Target="../media/image135.png"/><Relationship Id="rId17" Type="http://schemas.openxmlformats.org/officeDocument/2006/relationships/image" Target="../media/image140.png"/><Relationship Id="rId25" Type="http://schemas.openxmlformats.org/officeDocument/2006/relationships/image" Target="../media/image148.png"/><Relationship Id="rId2" Type="http://schemas.openxmlformats.org/officeDocument/2006/relationships/image" Target="../media/image126.jpg"/><Relationship Id="rId16" Type="http://schemas.openxmlformats.org/officeDocument/2006/relationships/image" Target="../media/image139.png"/><Relationship Id="rId20" Type="http://schemas.openxmlformats.org/officeDocument/2006/relationships/image" Target="../media/image143.png"/><Relationship Id="rId1" Type="http://schemas.openxmlformats.org/officeDocument/2006/relationships/slideLayout" Target="../slideLayouts/slideLayout7.xml"/><Relationship Id="rId6" Type="http://schemas.openxmlformats.org/officeDocument/2006/relationships/image" Target="../media/image130.jpg"/><Relationship Id="rId11" Type="http://schemas.openxmlformats.org/officeDocument/2006/relationships/image" Target="../media/image134.png"/><Relationship Id="rId24" Type="http://schemas.openxmlformats.org/officeDocument/2006/relationships/image" Target="../media/image147.png"/><Relationship Id="rId5" Type="http://schemas.openxmlformats.org/officeDocument/2006/relationships/image" Target="../media/image129.png"/><Relationship Id="rId15" Type="http://schemas.openxmlformats.org/officeDocument/2006/relationships/image" Target="../media/image138.png"/><Relationship Id="rId23" Type="http://schemas.openxmlformats.org/officeDocument/2006/relationships/image" Target="../media/image146.png"/><Relationship Id="rId28" Type="http://schemas.openxmlformats.org/officeDocument/2006/relationships/image" Target="../media/image151.png"/><Relationship Id="rId10" Type="http://schemas.openxmlformats.org/officeDocument/2006/relationships/image" Target="../media/image133.png"/><Relationship Id="rId19" Type="http://schemas.openxmlformats.org/officeDocument/2006/relationships/image" Target="../media/image142.jpg"/><Relationship Id="rId4" Type="http://schemas.openxmlformats.org/officeDocument/2006/relationships/image" Target="../media/image128.png"/><Relationship Id="rId9" Type="http://schemas.openxmlformats.org/officeDocument/2006/relationships/image" Target="../media/image132.png"/><Relationship Id="rId14" Type="http://schemas.openxmlformats.org/officeDocument/2006/relationships/image" Target="../media/image137.png"/><Relationship Id="rId22" Type="http://schemas.openxmlformats.org/officeDocument/2006/relationships/image" Target="../media/image145.png"/><Relationship Id="rId27" Type="http://schemas.openxmlformats.org/officeDocument/2006/relationships/image" Target="../media/image150.png"/></Relationships>
</file>

<file path=ppt/slides/_rels/slide2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6" Type="http://schemas.openxmlformats.org/officeDocument/2006/relationships/image" Target="../media/image55.png"/><Relationship Id="rId21" Type="http://schemas.openxmlformats.org/officeDocument/2006/relationships/image" Target="../media/image50.png"/><Relationship Id="rId34" Type="http://schemas.openxmlformats.org/officeDocument/2006/relationships/image" Target="../media/image63.png"/><Relationship Id="rId42" Type="http://schemas.openxmlformats.org/officeDocument/2006/relationships/image" Target="../media/image71.png"/><Relationship Id="rId47" Type="http://schemas.openxmlformats.org/officeDocument/2006/relationships/image" Target="../media/image154.png"/><Relationship Id="rId50" Type="http://schemas.openxmlformats.org/officeDocument/2006/relationships/image" Target="../media/image157.png"/><Relationship Id="rId55" Type="http://schemas.openxmlformats.org/officeDocument/2006/relationships/image" Target="../media/image162.png"/><Relationship Id="rId63" Type="http://schemas.openxmlformats.org/officeDocument/2006/relationships/image" Target="../media/image79.png"/><Relationship Id="rId7" Type="http://schemas.openxmlformats.org/officeDocument/2006/relationships/image" Target="../media/image35.png"/><Relationship Id="rId2" Type="http://schemas.openxmlformats.org/officeDocument/2006/relationships/notesSlide" Target="../notesSlides/notesSlide9.xml"/><Relationship Id="rId16" Type="http://schemas.openxmlformats.org/officeDocument/2006/relationships/image" Target="../media/image45.png"/><Relationship Id="rId29" Type="http://schemas.openxmlformats.org/officeDocument/2006/relationships/image" Target="../media/image58.png"/><Relationship Id="rId11" Type="http://schemas.openxmlformats.org/officeDocument/2006/relationships/image" Target="../media/image39.png"/><Relationship Id="rId24" Type="http://schemas.openxmlformats.org/officeDocument/2006/relationships/image" Target="../media/image53.png"/><Relationship Id="rId32" Type="http://schemas.openxmlformats.org/officeDocument/2006/relationships/image" Target="../media/image61.png"/><Relationship Id="rId37" Type="http://schemas.openxmlformats.org/officeDocument/2006/relationships/image" Target="../media/image66.png"/><Relationship Id="rId40" Type="http://schemas.openxmlformats.org/officeDocument/2006/relationships/image" Target="../media/image69.png"/><Relationship Id="rId45" Type="http://schemas.openxmlformats.org/officeDocument/2006/relationships/image" Target="../media/image152.png"/><Relationship Id="rId53" Type="http://schemas.openxmlformats.org/officeDocument/2006/relationships/image" Target="../media/image160.png"/><Relationship Id="rId58" Type="http://schemas.openxmlformats.org/officeDocument/2006/relationships/image" Target="../media/image80.png"/><Relationship Id="rId66" Type="http://schemas.openxmlformats.org/officeDocument/2006/relationships/image" Target="../media/image163.png"/><Relationship Id="rId5" Type="http://schemas.openxmlformats.org/officeDocument/2006/relationships/image" Target="../media/image33.png"/><Relationship Id="rId61" Type="http://schemas.openxmlformats.org/officeDocument/2006/relationships/image" Target="../media/image77.png"/><Relationship Id="rId19" Type="http://schemas.openxmlformats.org/officeDocument/2006/relationships/image" Target="../media/image48.png"/><Relationship Id="rId14" Type="http://schemas.openxmlformats.org/officeDocument/2006/relationships/image" Target="../media/image43.png"/><Relationship Id="rId22" Type="http://schemas.openxmlformats.org/officeDocument/2006/relationships/image" Target="../media/image51.png"/><Relationship Id="rId27" Type="http://schemas.openxmlformats.org/officeDocument/2006/relationships/image" Target="../media/image56.png"/><Relationship Id="rId30" Type="http://schemas.openxmlformats.org/officeDocument/2006/relationships/image" Target="../media/image59.png"/><Relationship Id="rId35" Type="http://schemas.openxmlformats.org/officeDocument/2006/relationships/image" Target="../media/image64.png"/><Relationship Id="rId43" Type="http://schemas.openxmlformats.org/officeDocument/2006/relationships/image" Target="../media/image72.png"/><Relationship Id="rId48" Type="http://schemas.openxmlformats.org/officeDocument/2006/relationships/image" Target="../media/image155.png"/><Relationship Id="rId56" Type="http://schemas.openxmlformats.org/officeDocument/2006/relationships/image" Target="../media/image74.png"/><Relationship Id="rId64" Type="http://schemas.openxmlformats.org/officeDocument/2006/relationships/image" Target="../media/image127.jfif"/><Relationship Id="rId8" Type="http://schemas.openxmlformats.org/officeDocument/2006/relationships/image" Target="../media/image36.png"/><Relationship Id="rId51" Type="http://schemas.openxmlformats.org/officeDocument/2006/relationships/image" Target="../media/image158.png"/><Relationship Id="rId3" Type="http://schemas.openxmlformats.org/officeDocument/2006/relationships/image" Target="../media/image31.jpg"/><Relationship Id="rId12" Type="http://schemas.openxmlformats.org/officeDocument/2006/relationships/image" Target="../media/image41.png"/><Relationship Id="rId17" Type="http://schemas.openxmlformats.org/officeDocument/2006/relationships/image" Target="../media/image46.png"/><Relationship Id="rId25" Type="http://schemas.openxmlformats.org/officeDocument/2006/relationships/image" Target="../media/image54.png"/><Relationship Id="rId33" Type="http://schemas.openxmlformats.org/officeDocument/2006/relationships/image" Target="../media/image62.png"/><Relationship Id="rId38" Type="http://schemas.openxmlformats.org/officeDocument/2006/relationships/image" Target="../media/image67.png"/><Relationship Id="rId46" Type="http://schemas.openxmlformats.org/officeDocument/2006/relationships/image" Target="../media/image153.png"/><Relationship Id="rId59" Type="http://schemas.openxmlformats.org/officeDocument/2006/relationships/image" Target="../media/image81.png"/><Relationship Id="rId20" Type="http://schemas.openxmlformats.org/officeDocument/2006/relationships/image" Target="../media/image49.png"/><Relationship Id="rId41" Type="http://schemas.openxmlformats.org/officeDocument/2006/relationships/image" Target="../media/image70.png"/><Relationship Id="rId54" Type="http://schemas.openxmlformats.org/officeDocument/2006/relationships/image" Target="../media/image161.png"/><Relationship Id="rId6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34.png"/><Relationship Id="rId15" Type="http://schemas.openxmlformats.org/officeDocument/2006/relationships/image" Target="../media/image44.png"/><Relationship Id="rId23" Type="http://schemas.openxmlformats.org/officeDocument/2006/relationships/image" Target="../media/image52.png"/><Relationship Id="rId28" Type="http://schemas.openxmlformats.org/officeDocument/2006/relationships/image" Target="../media/image57.png"/><Relationship Id="rId36" Type="http://schemas.openxmlformats.org/officeDocument/2006/relationships/image" Target="../media/image65.png"/><Relationship Id="rId49" Type="http://schemas.openxmlformats.org/officeDocument/2006/relationships/image" Target="../media/image156.png"/><Relationship Id="rId57" Type="http://schemas.openxmlformats.org/officeDocument/2006/relationships/image" Target="../media/image76.png"/><Relationship Id="rId10" Type="http://schemas.openxmlformats.org/officeDocument/2006/relationships/image" Target="../media/image38.png"/><Relationship Id="rId31" Type="http://schemas.openxmlformats.org/officeDocument/2006/relationships/image" Target="../media/image60.png"/><Relationship Id="rId44" Type="http://schemas.openxmlformats.org/officeDocument/2006/relationships/image" Target="../media/image73.jpeg"/><Relationship Id="rId52" Type="http://schemas.openxmlformats.org/officeDocument/2006/relationships/image" Target="../media/image159.png"/><Relationship Id="rId60" Type="http://schemas.openxmlformats.org/officeDocument/2006/relationships/image" Target="../media/image75.png"/><Relationship Id="rId65" Type="http://schemas.openxmlformats.org/officeDocument/2006/relationships/image" Target="../media/image40.png"/><Relationship Id="rId4" Type="http://schemas.openxmlformats.org/officeDocument/2006/relationships/image" Target="../media/image32.png"/><Relationship Id="rId9" Type="http://schemas.openxmlformats.org/officeDocument/2006/relationships/image" Target="../media/image37.png"/><Relationship Id="rId13" Type="http://schemas.openxmlformats.org/officeDocument/2006/relationships/image" Target="../media/image42.png"/><Relationship Id="rId18" Type="http://schemas.openxmlformats.org/officeDocument/2006/relationships/image" Target="../media/image47.png"/><Relationship Id="rId39"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jpg"/><Relationship Id="rId1" Type="http://schemas.openxmlformats.org/officeDocument/2006/relationships/slideLayout" Target="../slideLayouts/slideLayout2.xml"/><Relationship Id="rId5" Type="http://schemas.openxmlformats.org/officeDocument/2006/relationships/image" Target="../media/image73.jpeg"/><Relationship Id="rId4" Type="http://schemas.openxmlformats.org/officeDocument/2006/relationships/image" Target="../media/image166.png"/></Relationships>
</file>

<file path=ppt/slides/_rels/slide27.xml.rels><?xml version="1.0" encoding="UTF-8" standalone="yes"?>
<Relationships xmlns="http://schemas.openxmlformats.org/package/2006/relationships"><Relationship Id="rId26" Type="http://schemas.openxmlformats.org/officeDocument/2006/relationships/image" Target="../media/image54.png"/><Relationship Id="rId21" Type="http://schemas.openxmlformats.org/officeDocument/2006/relationships/image" Target="../media/image49.png"/><Relationship Id="rId42" Type="http://schemas.openxmlformats.org/officeDocument/2006/relationships/image" Target="../media/image70.png"/><Relationship Id="rId47" Type="http://schemas.openxmlformats.org/officeDocument/2006/relationships/image" Target="../media/image152.png"/><Relationship Id="rId63" Type="http://schemas.openxmlformats.org/officeDocument/2006/relationships/image" Target="../media/image77.png"/><Relationship Id="rId68" Type="http://schemas.openxmlformats.org/officeDocument/2006/relationships/image" Target="../media/image127.jfif"/><Relationship Id="rId7" Type="http://schemas.openxmlformats.org/officeDocument/2006/relationships/image" Target="../media/image35.png"/><Relationship Id="rId2" Type="http://schemas.openxmlformats.org/officeDocument/2006/relationships/notesSlide" Target="../notesSlides/notesSlide10.xml"/><Relationship Id="rId16" Type="http://schemas.openxmlformats.org/officeDocument/2006/relationships/image" Target="../media/image44.png"/><Relationship Id="rId29" Type="http://schemas.openxmlformats.org/officeDocument/2006/relationships/image" Target="../media/image57.png"/><Relationship Id="rId11" Type="http://schemas.openxmlformats.org/officeDocument/2006/relationships/image" Target="../media/image39.png"/><Relationship Id="rId24" Type="http://schemas.openxmlformats.org/officeDocument/2006/relationships/image" Target="../media/image52.png"/><Relationship Id="rId32" Type="http://schemas.openxmlformats.org/officeDocument/2006/relationships/image" Target="../media/image60.png"/><Relationship Id="rId37" Type="http://schemas.openxmlformats.org/officeDocument/2006/relationships/image" Target="../media/image65.png"/><Relationship Id="rId40" Type="http://schemas.openxmlformats.org/officeDocument/2006/relationships/image" Target="../media/image68.png"/><Relationship Id="rId45" Type="http://schemas.openxmlformats.org/officeDocument/2006/relationships/image" Target="../media/image142.jpg"/><Relationship Id="rId53" Type="http://schemas.openxmlformats.org/officeDocument/2006/relationships/image" Target="../media/image158.png"/><Relationship Id="rId58" Type="http://schemas.openxmlformats.org/officeDocument/2006/relationships/image" Target="../media/image74.png"/><Relationship Id="rId66" Type="http://schemas.openxmlformats.org/officeDocument/2006/relationships/image" Target="../media/image167.png"/><Relationship Id="rId5" Type="http://schemas.openxmlformats.org/officeDocument/2006/relationships/image" Target="../media/image33.png"/><Relationship Id="rId61" Type="http://schemas.openxmlformats.org/officeDocument/2006/relationships/image" Target="../media/image81.png"/><Relationship Id="rId19" Type="http://schemas.openxmlformats.org/officeDocument/2006/relationships/image" Target="../media/image47.png"/><Relationship Id="rId14" Type="http://schemas.openxmlformats.org/officeDocument/2006/relationships/image" Target="../media/image42.png"/><Relationship Id="rId22" Type="http://schemas.openxmlformats.org/officeDocument/2006/relationships/image" Target="../media/image50.png"/><Relationship Id="rId27" Type="http://schemas.openxmlformats.org/officeDocument/2006/relationships/image" Target="../media/image55.png"/><Relationship Id="rId30" Type="http://schemas.openxmlformats.org/officeDocument/2006/relationships/image" Target="../media/image58.png"/><Relationship Id="rId35" Type="http://schemas.openxmlformats.org/officeDocument/2006/relationships/image" Target="../media/image63.png"/><Relationship Id="rId43" Type="http://schemas.openxmlformats.org/officeDocument/2006/relationships/image" Target="../media/image71.png"/><Relationship Id="rId48" Type="http://schemas.openxmlformats.org/officeDocument/2006/relationships/image" Target="../media/image153.png"/><Relationship Id="rId56" Type="http://schemas.openxmlformats.org/officeDocument/2006/relationships/image" Target="../media/image161.png"/><Relationship Id="rId64" Type="http://schemas.openxmlformats.org/officeDocument/2006/relationships/image" Target="../media/image78.png"/><Relationship Id="rId69" Type="http://schemas.openxmlformats.org/officeDocument/2006/relationships/image" Target="../media/image169.png"/><Relationship Id="rId8" Type="http://schemas.openxmlformats.org/officeDocument/2006/relationships/image" Target="../media/image36.png"/><Relationship Id="rId51" Type="http://schemas.openxmlformats.org/officeDocument/2006/relationships/image" Target="../media/image156.png"/><Relationship Id="rId3" Type="http://schemas.openxmlformats.org/officeDocument/2006/relationships/image" Target="../media/image31.jpg"/><Relationship Id="rId12" Type="http://schemas.openxmlformats.org/officeDocument/2006/relationships/image" Target="../media/image40.png"/><Relationship Id="rId17" Type="http://schemas.openxmlformats.org/officeDocument/2006/relationships/image" Target="../media/image45.png"/><Relationship Id="rId25" Type="http://schemas.openxmlformats.org/officeDocument/2006/relationships/image" Target="../media/image53.png"/><Relationship Id="rId33" Type="http://schemas.openxmlformats.org/officeDocument/2006/relationships/image" Target="../media/image61.png"/><Relationship Id="rId38" Type="http://schemas.openxmlformats.org/officeDocument/2006/relationships/image" Target="../media/image66.png"/><Relationship Id="rId46" Type="http://schemas.openxmlformats.org/officeDocument/2006/relationships/image" Target="../media/image73.jpeg"/><Relationship Id="rId59" Type="http://schemas.openxmlformats.org/officeDocument/2006/relationships/image" Target="../media/image76.png"/><Relationship Id="rId67" Type="http://schemas.openxmlformats.org/officeDocument/2006/relationships/image" Target="../media/image168.png"/><Relationship Id="rId20" Type="http://schemas.openxmlformats.org/officeDocument/2006/relationships/image" Target="../media/image48.png"/><Relationship Id="rId41" Type="http://schemas.openxmlformats.org/officeDocument/2006/relationships/image" Target="../media/image69.png"/><Relationship Id="rId54" Type="http://schemas.openxmlformats.org/officeDocument/2006/relationships/image" Target="../media/image159.png"/><Relationship Id="rId62" Type="http://schemas.openxmlformats.org/officeDocument/2006/relationships/image" Target="../media/image75.png"/><Relationship Id="rId1" Type="http://schemas.openxmlformats.org/officeDocument/2006/relationships/slideLayout" Target="../slideLayouts/slideLayout2.xml"/><Relationship Id="rId6" Type="http://schemas.openxmlformats.org/officeDocument/2006/relationships/image" Target="../media/image34.png"/><Relationship Id="rId15" Type="http://schemas.openxmlformats.org/officeDocument/2006/relationships/image" Target="../media/image43.png"/><Relationship Id="rId23" Type="http://schemas.openxmlformats.org/officeDocument/2006/relationships/image" Target="../media/image51.png"/><Relationship Id="rId28" Type="http://schemas.openxmlformats.org/officeDocument/2006/relationships/image" Target="../media/image56.png"/><Relationship Id="rId36" Type="http://schemas.openxmlformats.org/officeDocument/2006/relationships/image" Target="../media/image64.png"/><Relationship Id="rId49" Type="http://schemas.openxmlformats.org/officeDocument/2006/relationships/image" Target="../media/image154.png"/><Relationship Id="rId57" Type="http://schemas.openxmlformats.org/officeDocument/2006/relationships/image" Target="../media/image162.png"/><Relationship Id="rId10" Type="http://schemas.openxmlformats.org/officeDocument/2006/relationships/image" Target="../media/image38.png"/><Relationship Id="rId31" Type="http://schemas.openxmlformats.org/officeDocument/2006/relationships/image" Target="../media/image59.png"/><Relationship Id="rId44" Type="http://schemas.openxmlformats.org/officeDocument/2006/relationships/image" Target="../media/image72.png"/><Relationship Id="rId52" Type="http://schemas.openxmlformats.org/officeDocument/2006/relationships/image" Target="../media/image157.png"/><Relationship Id="rId60" Type="http://schemas.openxmlformats.org/officeDocument/2006/relationships/image" Target="../media/image80.png"/><Relationship Id="rId65" Type="http://schemas.openxmlformats.org/officeDocument/2006/relationships/image" Target="../media/image79.png"/><Relationship Id="rId4" Type="http://schemas.openxmlformats.org/officeDocument/2006/relationships/image" Target="../media/image32.png"/><Relationship Id="rId9" Type="http://schemas.openxmlformats.org/officeDocument/2006/relationships/image" Target="../media/image37.png"/><Relationship Id="rId13" Type="http://schemas.openxmlformats.org/officeDocument/2006/relationships/image" Target="../media/image41.png"/><Relationship Id="rId18" Type="http://schemas.openxmlformats.org/officeDocument/2006/relationships/image" Target="../media/image46.png"/><Relationship Id="rId39" Type="http://schemas.openxmlformats.org/officeDocument/2006/relationships/image" Target="../media/image67.png"/><Relationship Id="rId34" Type="http://schemas.openxmlformats.org/officeDocument/2006/relationships/image" Target="../media/image62.png"/><Relationship Id="rId50" Type="http://schemas.openxmlformats.org/officeDocument/2006/relationships/image" Target="../media/image155.png"/><Relationship Id="rId55" Type="http://schemas.openxmlformats.org/officeDocument/2006/relationships/image" Target="../media/image160.png"/></Relationships>
</file>

<file path=ppt/slides/_rels/slide28.xml.rels><?xml version="1.0" encoding="UTF-8" standalone="yes"?>
<Relationships xmlns="http://schemas.openxmlformats.org/package/2006/relationships"><Relationship Id="rId8" Type="http://schemas.openxmlformats.org/officeDocument/2006/relationships/image" Target="../media/image173.png"/><Relationship Id="rId13" Type="http://schemas.openxmlformats.org/officeDocument/2006/relationships/image" Target="../media/image178.jpg"/><Relationship Id="rId3" Type="http://schemas.openxmlformats.org/officeDocument/2006/relationships/image" Target="../media/image170.jpg"/><Relationship Id="rId7" Type="http://schemas.openxmlformats.org/officeDocument/2006/relationships/image" Target="../media/image172.png"/><Relationship Id="rId12" Type="http://schemas.openxmlformats.org/officeDocument/2006/relationships/image" Target="../media/image177.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49.png"/><Relationship Id="rId11" Type="http://schemas.openxmlformats.org/officeDocument/2006/relationships/image" Target="../media/image176.jpg"/><Relationship Id="rId5" Type="http://schemas.openxmlformats.org/officeDocument/2006/relationships/image" Target="../media/image148.png"/><Relationship Id="rId10" Type="http://schemas.openxmlformats.org/officeDocument/2006/relationships/image" Target="../media/image175.jpg"/><Relationship Id="rId4" Type="http://schemas.openxmlformats.org/officeDocument/2006/relationships/image" Target="../media/image171.png"/><Relationship Id="rId9" Type="http://schemas.openxmlformats.org/officeDocument/2006/relationships/image" Target="../media/image174.png"/><Relationship Id="rId14" Type="http://schemas.openxmlformats.org/officeDocument/2006/relationships/image" Target="../media/image179.jpg"/></Relationships>
</file>

<file path=ppt/slides/_rels/slide29.xml.rels><?xml version="1.0" encoding="UTF-8" standalone="yes"?>
<Relationships xmlns="http://schemas.openxmlformats.org/package/2006/relationships"><Relationship Id="rId8" Type="http://schemas.openxmlformats.org/officeDocument/2006/relationships/image" Target="../media/image186.png"/><Relationship Id="rId13" Type="http://schemas.openxmlformats.org/officeDocument/2006/relationships/image" Target="../media/image73.jpeg"/><Relationship Id="rId3" Type="http://schemas.openxmlformats.org/officeDocument/2006/relationships/image" Target="../media/image181.png"/><Relationship Id="rId7" Type="http://schemas.openxmlformats.org/officeDocument/2006/relationships/image" Target="../media/image185.png"/><Relationship Id="rId12" Type="http://schemas.openxmlformats.org/officeDocument/2006/relationships/image" Target="../media/image190.png"/><Relationship Id="rId2" Type="http://schemas.openxmlformats.org/officeDocument/2006/relationships/image" Target="../media/image180.jpg"/><Relationship Id="rId1" Type="http://schemas.openxmlformats.org/officeDocument/2006/relationships/slideLayout" Target="../slideLayouts/slideLayout2.xml"/><Relationship Id="rId6" Type="http://schemas.openxmlformats.org/officeDocument/2006/relationships/image" Target="../media/image184.png"/><Relationship Id="rId11" Type="http://schemas.openxmlformats.org/officeDocument/2006/relationships/image" Target="../media/image189.png"/><Relationship Id="rId5" Type="http://schemas.openxmlformats.org/officeDocument/2006/relationships/image" Target="../media/image183.png"/><Relationship Id="rId10" Type="http://schemas.openxmlformats.org/officeDocument/2006/relationships/image" Target="../media/image188.png"/><Relationship Id="rId4" Type="http://schemas.openxmlformats.org/officeDocument/2006/relationships/image" Target="../media/image182.png"/><Relationship Id="rId9" Type="http://schemas.openxmlformats.org/officeDocument/2006/relationships/image" Target="../media/image187.png"/><Relationship Id="rId14" Type="http://schemas.openxmlformats.org/officeDocument/2006/relationships/image" Target="../media/image169.png"/></Relationships>
</file>

<file path=ppt/slides/_rels/slide30.xml.rels><?xml version="1.0" encoding="UTF-8" standalone="yes"?>
<Relationships xmlns="http://schemas.openxmlformats.org/package/2006/relationships"><Relationship Id="rId3" Type="http://schemas.openxmlformats.org/officeDocument/2006/relationships/image" Target="../media/image191.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2.jpeg"/></Relationships>
</file>

<file path=ppt/slides/_rels/slide31.xml.rels><?xml version="1.0" encoding="UTF-8" standalone="yes"?>
<Relationships xmlns="http://schemas.openxmlformats.org/package/2006/relationships"><Relationship Id="rId2" Type="http://schemas.openxmlformats.org/officeDocument/2006/relationships/image" Target="../media/image28.jfi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3.png"/><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33.xml.rels><?xml version="1.0" encoding="UTF-8" standalone="yes"?>
<Relationships xmlns="http://schemas.openxmlformats.org/package/2006/relationships"><Relationship Id="rId2" Type="http://schemas.openxmlformats.org/officeDocument/2006/relationships/image" Target="../media/image195.jfi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6.png"/><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35.xml.rels><?xml version="1.0" encoding="UTF-8" standalone="yes"?>
<Relationships xmlns="http://schemas.openxmlformats.org/package/2006/relationships"><Relationship Id="rId2" Type="http://schemas.openxmlformats.org/officeDocument/2006/relationships/image" Target="../media/image197.jfi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8.png"/><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37.xml.rels><?xml version="1.0" encoding="UTF-8" standalone="yes"?>
<Relationships xmlns="http://schemas.openxmlformats.org/package/2006/relationships"><Relationship Id="rId2" Type="http://schemas.openxmlformats.org/officeDocument/2006/relationships/image" Target="../media/image199.jfi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0.png"/><Relationship Id="rId1" Type="http://schemas.openxmlformats.org/officeDocument/2006/relationships/slideLayout" Target="../slideLayouts/slideLayout2.xml"/><Relationship Id="rId4" Type="http://schemas.openxmlformats.org/officeDocument/2006/relationships/image" Target="../media/image194.png"/></Relationships>
</file>

<file path=ppt/slides/_rels/slide39.xml.rels><?xml version="1.0" encoding="UTF-8" standalone="yes"?>
<Relationships xmlns="http://schemas.openxmlformats.org/package/2006/relationships"><Relationship Id="rId2" Type="http://schemas.openxmlformats.org/officeDocument/2006/relationships/image" Target="../media/image201.jfi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image" Target="../media/image202.jfi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04.jp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jpg"/></Relationships>
</file>

<file path=ppt/slides/_rels/slide42.xml.rels><?xml version="1.0" encoding="UTF-8" standalone="yes"?>
<Relationships xmlns="http://schemas.openxmlformats.org/package/2006/relationships"><Relationship Id="rId8" Type="http://schemas.openxmlformats.org/officeDocument/2006/relationships/image" Target="../media/image213.png"/><Relationship Id="rId13" Type="http://schemas.openxmlformats.org/officeDocument/2006/relationships/image" Target="../media/image218.png"/><Relationship Id="rId3" Type="http://schemas.openxmlformats.org/officeDocument/2006/relationships/image" Target="../media/image208.jfif"/><Relationship Id="rId7" Type="http://schemas.openxmlformats.org/officeDocument/2006/relationships/image" Target="../media/image212.png"/><Relationship Id="rId12" Type="http://schemas.openxmlformats.org/officeDocument/2006/relationships/image" Target="../media/image217.png"/><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image" Target="../media/image211.png"/><Relationship Id="rId11" Type="http://schemas.openxmlformats.org/officeDocument/2006/relationships/image" Target="../media/image216.png"/><Relationship Id="rId5" Type="http://schemas.openxmlformats.org/officeDocument/2006/relationships/image" Target="../media/image210.png"/><Relationship Id="rId10" Type="http://schemas.openxmlformats.org/officeDocument/2006/relationships/image" Target="../media/image215.png"/><Relationship Id="rId4" Type="http://schemas.openxmlformats.org/officeDocument/2006/relationships/image" Target="../media/image209.jpg"/><Relationship Id="rId9" Type="http://schemas.openxmlformats.org/officeDocument/2006/relationships/image" Target="../media/image214.png"/></Relationships>
</file>

<file path=ppt/slides/_rels/slide43.xml.rels><?xml version="1.0" encoding="UTF-8" standalone="yes"?>
<Relationships xmlns="http://schemas.openxmlformats.org/package/2006/relationships"><Relationship Id="rId3" Type="http://schemas.openxmlformats.org/officeDocument/2006/relationships/image" Target="../media/image127.jfif"/><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206.png"/><Relationship Id="rId5" Type="http://schemas.openxmlformats.org/officeDocument/2006/relationships/image" Target="../media/image220.png"/><Relationship Id="rId4" Type="http://schemas.openxmlformats.org/officeDocument/2006/relationships/image" Target="../media/image219.png"/></Relationships>
</file>

<file path=ppt/slides/_rels/slide44.xml.rels><?xml version="1.0" encoding="UTF-8" standalone="yes"?>
<Relationships xmlns="http://schemas.openxmlformats.org/package/2006/relationships"><Relationship Id="rId3" Type="http://schemas.openxmlformats.org/officeDocument/2006/relationships/image" Target="../media/image221.jpg"/><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image" Target="../media/image206.png"/></Relationships>
</file>

<file path=ppt/slides/_rels/slide45.xml.rels><?xml version="1.0" encoding="UTF-8" standalone="yes"?>
<Relationships xmlns="http://schemas.openxmlformats.org/package/2006/relationships"><Relationship Id="rId3" Type="http://schemas.openxmlformats.org/officeDocument/2006/relationships/image" Target="../media/image222.jpe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24.png"/><Relationship Id="rId4" Type="http://schemas.openxmlformats.org/officeDocument/2006/relationships/image" Target="../media/image223.png"/></Relationships>
</file>

<file path=ppt/slides/_rels/slide46.xml.rels><?xml version="1.0" encoding="UTF-8" standalone="yes"?>
<Relationships xmlns="http://schemas.openxmlformats.org/package/2006/relationships"><Relationship Id="rId8" Type="http://schemas.openxmlformats.org/officeDocument/2006/relationships/image" Target="../media/image229.jpeg"/><Relationship Id="rId3" Type="http://schemas.openxmlformats.org/officeDocument/2006/relationships/image" Target="../media/image6.png"/><Relationship Id="rId7" Type="http://schemas.openxmlformats.org/officeDocument/2006/relationships/image" Target="../media/image228.jpeg"/><Relationship Id="rId2" Type="http://schemas.openxmlformats.org/officeDocument/2006/relationships/image" Target="../media/image225.jpg"/><Relationship Id="rId1" Type="http://schemas.openxmlformats.org/officeDocument/2006/relationships/slideLayout" Target="../slideLayouts/slideLayout2.xml"/><Relationship Id="rId6" Type="http://schemas.openxmlformats.org/officeDocument/2006/relationships/image" Target="../media/image227.png"/><Relationship Id="rId5" Type="http://schemas.openxmlformats.org/officeDocument/2006/relationships/image" Target="../media/image226.png"/><Relationship Id="rId10" Type="http://schemas.openxmlformats.org/officeDocument/2006/relationships/image" Target="../media/image231.jpeg"/><Relationship Id="rId4" Type="http://schemas.openxmlformats.org/officeDocument/2006/relationships/image" Target="../media/image16.png"/><Relationship Id="rId9" Type="http://schemas.openxmlformats.org/officeDocument/2006/relationships/image" Target="../media/image230.gif"/></Relationships>
</file>

<file path=ppt/slides/_rels/slide47.xml.rels><?xml version="1.0" encoding="UTF-8" standalone="yes"?>
<Relationships xmlns="http://schemas.openxmlformats.org/package/2006/relationships"><Relationship Id="rId3" Type="http://schemas.openxmlformats.org/officeDocument/2006/relationships/image" Target="../media/image232.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236.png"/><Relationship Id="rId3" Type="http://schemas.microsoft.com/office/2007/relationships/hdphoto" Target="../media/hdphoto5.wdp"/><Relationship Id="rId7" Type="http://schemas.microsoft.com/office/2007/relationships/hdphoto" Target="../media/hdphoto7.wdp"/><Relationship Id="rId2" Type="http://schemas.openxmlformats.org/officeDocument/2006/relationships/image" Target="../media/image233.png"/><Relationship Id="rId1" Type="http://schemas.openxmlformats.org/officeDocument/2006/relationships/slideLayout" Target="../slideLayouts/slideLayout7.xml"/><Relationship Id="rId6" Type="http://schemas.openxmlformats.org/officeDocument/2006/relationships/image" Target="../media/image235.png"/><Relationship Id="rId11" Type="http://schemas.microsoft.com/office/2007/relationships/hdphoto" Target="../media/hdphoto9.wdp"/><Relationship Id="rId5" Type="http://schemas.microsoft.com/office/2007/relationships/hdphoto" Target="../media/hdphoto6.wdp"/><Relationship Id="rId10" Type="http://schemas.openxmlformats.org/officeDocument/2006/relationships/image" Target="../media/image237.png"/><Relationship Id="rId4" Type="http://schemas.openxmlformats.org/officeDocument/2006/relationships/image" Target="../media/image234.png"/><Relationship Id="rId9" Type="http://schemas.microsoft.com/office/2007/relationships/hdphoto" Target="../media/hdphoto8.wdp"/></Relationships>
</file>

<file path=ppt/slides/_rels/slide49.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image" Target="../media/image238.jpg"/><Relationship Id="rId1" Type="http://schemas.openxmlformats.org/officeDocument/2006/relationships/slideLayout" Target="../slideLayouts/slideLayout7.xml"/><Relationship Id="rId6" Type="http://schemas.microsoft.com/office/2007/relationships/hdphoto" Target="../media/hdphoto11.wdp"/><Relationship Id="rId5" Type="http://schemas.openxmlformats.org/officeDocument/2006/relationships/image" Target="../media/image240.png"/><Relationship Id="rId4" Type="http://schemas.microsoft.com/office/2007/relationships/hdphoto" Target="../media/hdphoto10.wdp"/></Relationships>
</file>

<file path=ppt/slides/_rels/slide5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241.png"/><Relationship Id="rId1" Type="http://schemas.openxmlformats.org/officeDocument/2006/relationships/slideLayout" Target="../slideLayouts/slideLayout7.xml"/><Relationship Id="rId6" Type="http://schemas.openxmlformats.org/officeDocument/2006/relationships/image" Target="../media/image243.gif"/><Relationship Id="rId5" Type="http://schemas.microsoft.com/office/2007/relationships/hdphoto" Target="../media/hdphoto13.wdp"/><Relationship Id="rId4" Type="http://schemas.openxmlformats.org/officeDocument/2006/relationships/image" Target="../media/image242.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46.jpg"/><Relationship Id="rId2" Type="http://schemas.openxmlformats.org/officeDocument/2006/relationships/image" Target="../media/image245.jp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247.jp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248.jp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249.jp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image" Target="../media/image2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pic>
        <p:nvPicPr>
          <p:cNvPr id="6" name="Picture 5" descr="Provident New logo_reverse.png">
            <a:extLst>
              <a:ext uri="{FF2B5EF4-FFF2-40B4-BE49-F238E27FC236}">
                <a16:creationId xmlns:a16="http://schemas.microsoft.com/office/drawing/2014/main" id="{378B7FD7-1791-4DD9-8C6B-2E215F5C1284}"/>
              </a:ext>
            </a:extLst>
          </p:cNvPr>
          <p:cNvPicPr>
            <a:picLocks noChangeAspect="1"/>
          </p:cNvPicPr>
          <p:nvPr/>
        </p:nvPicPr>
        <p:blipFill>
          <a:blip r:embed="rId4"/>
          <a:stretch>
            <a:fillRect/>
          </a:stretch>
        </p:blipFill>
        <p:spPr>
          <a:xfrm>
            <a:off x="4525248" y="5664375"/>
            <a:ext cx="3130419" cy="424878"/>
          </a:xfrm>
          <a:prstGeom prst="rect">
            <a:avLst/>
          </a:prstGeom>
        </p:spPr>
      </p:pic>
      <p:pic>
        <p:nvPicPr>
          <p:cNvPr id="3" name="Picture 2" descr="A collage of a person riding a scooter&#10;&#10;Description automatically generated with medium confidence">
            <a:extLst>
              <a:ext uri="{FF2B5EF4-FFF2-40B4-BE49-F238E27FC236}">
                <a16:creationId xmlns:a16="http://schemas.microsoft.com/office/drawing/2014/main" id="{0560508A-4D2A-4398-9107-3E1262B405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8698"/>
            <a:ext cx="12203083" cy="4576156"/>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0458" y="422972"/>
            <a:ext cx="2410881" cy="1846408"/>
          </a:xfrm>
          <a:prstGeom prst="rect">
            <a:avLst/>
          </a:prstGeom>
          <a:ln>
            <a:noFill/>
          </a:ln>
          <a:effectLst>
            <a:outerShdw blurRad="190500" algn="tl" rotWithShape="0">
              <a:srgbClr val="000000">
                <a:alpha val="70000"/>
              </a:srgbClr>
            </a:outerShdw>
          </a:effectLst>
        </p:spPr>
      </p:pic>
      <p:pic>
        <p:nvPicPr>
          <p:cNvPr id="9" name="Picture 8">
            <a:extLst>
              <a:ext uri="{FF2B5EF4-FFF2-40B4-BE49-F238E27FC236}">
                <a16:creationId xmlns:a16="http://schemas.microsoft.com/office/drawing/2014/main" id="{7FDF320C-11EA-4939-8A5E-1C5BDCF1D7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40769" y="6300927"/>
            <a:ext cx="4299378" cy="330523"/>
          </a:xfrm>
          <a:prstGeom prst="rect">
            <a:avLst/>
          </a:prstGeom>
        </p:spPr>
      </p:pic>
    </p:spTree>
    <p:extLst>
      <p:ext uri="{BB962C8B-B14F-4D97-AF65-F5344CB8AC3E}">
        <p14:creationId xmlns:p14="http://schemas.microsoft.com/office/powerpoint/2010/main" val="29239255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0" y="107894"/>
            <a:ext cx="12192000" cy="63158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Content Placeholder 2">
            <a:extLst>
              <a:ext uri="{FF2B5EF4-FFF2-40B4-BE49-F238E27FC236}">
                <a16:creationId xmlns:a16="http://schemas.microsoft.com/office/drawing/2014/main" id="{1F695646-23E1-4DB9-A46D-1D8D2787B438}"/>
              </a:ext>
            </a:extLst>
          </p:cNvPr>
          <p:cNvSpPr>
            <a:spLocks noGrp="1"/>
          </p:cNvSpPr>
          <p:nvPr>
            <p:ph idx="1"/>
          </p:nvPr>
        </p:nvSpPr>
        <p:spPr>
          <a:xfrm>
            <a:off x="0" y="3970429"/>
            <a:ext cx="12192000" cy="4478792"/>
          </a:xfrm>
        </p:spPr>
        <p:txBody>
          <a:bodyPr>
            <a:normAutofit/>
          </a:bodyPr>
          <a:lstStyle/>
          <a:p>
            <a:r>
              <a:rPr lang="en-US" sz="1800" i="0" dirty="0">
                <a:effectLst/>
              </a:rPr>
              <a:t>Puravankara Limited is one of India's leading listed real estate companies headquartered in Bengaluru. The company embarked on its remarkable journey 47 years back in 1975 with a clear vision and mission to meet the aspiration of teeming millions by offering quality homes.</a:t>
            </a:r>
          </a:p>
          <a:p>
            <a:r>
              <a:rPr lang="en-US" sz="1800" i="0" dirty="0">
                <a:effectLst/>
              </a:rPr>
              <a:t>Over the years, brand Puravankara has grown from strength to strength and has completed close to 43 million square feet and </a:t>
            </a:r>
            <a:r>
              <a:rPr lang="en-US" sz="1800" i="0" dirty="0">
                <a:solidFill>
                  <a:srgbClr val="FF0000"/>
                </a:solidFill>
                <a:effectLst/>
              </a:rPr>
              <a:t>74 projects </a:t>
            </a:r>
            <a:r>
              <a:rPr lang="en-US" sz="1800" i="0" dirty="0">
                <a:effectLst/>
              </a:rPr>
              <a:t>(both Puravankara and Provident).</a:t>
            </a:r>
          </a:p>
          <a:p>
            <a:r>
              <a:rPr lang="en-IN" sz="1800" dirty="0"/>
              <a:t>Puravankara has a presence across India - Bengaluru, Hyderabad, Chennai, Kochi, Coimbatore, </a:t>
            </a:r>
            <a:r>
              <a:rPr lang="en-IN" sz="1800" dirty="0" err="1"/>
              <a:t>Mangaluru</a:t>
            </a:r>
            <a:r>
              <a:rPr lang="en-IN" sz="1800" dirty="0"/>
              <a:t>, Kolkata, Mumbai, Pune and Goa with an overseas presence in GCC and Sri Lanka</a:t>
            </a:r>
            <a:endParaRPr lang="en-US" sz="1800" dirty="0"/>
          </a:p>
          <a:p>
            <a:r>
              <a:rPr lang="en-US" sz="1800" dirty="0"/>
              <a:t>Puravankara limited, #130/1 Ulsoor Road Bengaluru 560 042</a:t>
            </a:r>
          </a:p>
          <a:p>
            <a:endParaRPr lang="en-IN" sz="1800" dirty="0"/>
          </a:p>
        </p:txBody>
      </p:sp>
      <p:pic>
        <p:nvPicPr>
          <p:cNvPr id="4" name="Picture 3">
            <a:extLst>
              <a:ext uri="{FF2B5EF4-FFF2-40B4-BE49-F238E27FC236}">
                <a16:creationId xmlns:a16="http://schemas.microsoft.com/office/drawing/2014/main" id="{A30BE38A-E7D0-4050-91F1-3D8DD8F364F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46311" y="311102"/>
            <a:ext cx="4299378" cy="330523"/>
          </a:xfrm>
          <a:prstGeom prst="rect">
            <a:avLst/>
          </a:prstGeom>
        </p:spPr>
      </p:pic>
      <p:pic>
        <p:nvPicPr>
          <p:cNvPr id="3073" name="Picture 1" descr="RAVI PURAVANKAR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29850" y="891165"/>
            <a:ext cx="2045595" cy="2301977"/>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ASHISH PURAVANKAR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93703" y="891166"/>
            <a:ext cx="2045595" cy="230197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NANI R CHOKSE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28389" y="891165"/>
            <a:ext cx="2045595" cy="2301977"/>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372987" y="3193142"/>
            <a:ext cx="1959319" cy="584775"/>
          </a:xfrm>
          <a:prstGeom prst="rect">
            <a:avLst/>
          </a:prstGeom>
        </p:spPr>
        <p:txBody>
          <a:bodyPr wrap="none">
            <a:spAutoFit/>
          </a:bodyPr>
          <a:lstStyle/>
          <a:p>
            <a:r>
              <a:rPr lang="en-IN" sz="1600" b="1" dirty="0"/>
              <a:t>RAVI PURAVANKARA</a:t>
            </a:r>
          </a:p>
          <a:p>
            <a:r>
              <a:rPr lang="en-IN" sz="1600" dirty="0">
                <a:solidFill>
                  <a:schemeClr val="bg1">
                    <a:lumMod val="50000"/>
                  </a:schemeClr>
                </a:solidFill>
              </a:rPr>
              <a:t>Founder &amp; Chairman</a:t>
            </a:r>
          </a:p>
        </p:txBody>
      </p:sp>
      <p:sp>
        <p:nvSpPr>
          <p:cNvPr id="7" name="Rectangle 6"/>
          <p:cNvSpPr/>
          <p:nvPr/>
        </p:nvSpPr>
        <p:spPr>
          <a:xfrm>
            <a:off x="5007427" y="3193143"/>
            <a:ext cx="6096000" cy="523220"/>
          </a:xfrm>
          <a:prstGeom prst="rect">
            <a:avLst/>
          </a:prstGeom>
        </p:spPr>
        <p:txBody>
          <a:bodyPr>
            <a:spAutoFit/>
          </a:bodyPr>
          <a:lstStyle/>
          <a:p>
            <a:r>
              <a:rPr lang="en-IN" sz="1400" b="1" dirty="0">
                <a:solidFill>
                  <a:srgbClr val="000000"/>
                </a:solidFill>
                <a:latin typeface="Montserrat"/>
              </a:rPr>
              <a:t>ASHISH PURAVANKARA</a:t>
            </a:r>
          </a:p>
          <a:p>
            <a:r>
              <a:rPr lang="en-IN" sz="1400" dirty="0">
                <a:solidFill>
                  <a:schemeClr val="bg1">
                    <a:lumMod val="50000"/>
                  </a:schemeClr>
                </a:solidFill>
                <a:latin typeface="Montserrat"/>
              </a:rPr>
              <a:t>Managing Director</a:t>
            </a:r>
            <a:endParaRPr lang="en-IN" sz="1400" b="0" i="0" dirty="0">
              <a:solidFill>
                <a:schemeClr val="bg1">
                  <a:lumMod val="50000"/>
                </a:schemeClr>
              </a:solidFill>
              <a:effectLst/>
              <a:latin typeface="Montserrat"/>
            </a:endParaRPr>
          </a:p>
        </p:txBody>
      </p:sp>
      <p:sp>
        <p:nvSpPr>
          <p:cNvPr id="8" name="Rectangle 7"/>
          <p:cNvSpPr/>
          <p:nvPr/>
        </p:nvSpPr>
        <p:spPr>
          <a:xfrm>
            <a:off x="9144000" y="3193143"/>
            <a:ext cx="6096000" cy="523220"/>
          </a:xfrm>
          <a:prstGeom prst="rect">
            <a:avLst/>
          </a:prstGeom>
        </p:spPr>
        <p:txBody>
          <a:bodyPr>
            <a:spAutoFit/>
          </a:bodyPr>
          <a:lstStyle/>
          <a:p>
            <a:r>
              <a:rPr lang="en-IN" sz="1400" b="1" dirty="0">
                <a:solidFill>
                  <a:srgbClr val="000000"/>
                </a:solidFill>
                <a:latin typeface="Montserrat"/>
              </a:rPr>
              <a:t>NANI R CHOKSEY</a:t>
            </a:r>
          </a:p>
          <a:p>
            <a:r>
              <a:rPr lang="en-IN" sz="1400" dirty="0">
                <a:solidFill>
                  <a:schemeClr val="bg1">
                    <a:lumMod val="50000"/>
                  </a:schemeClr>
                </a:solidFill>
                <a:latin typeface="Montserrat"/>
              </a:rPr>
              <a:t>Vice-Chairman</a:t>
            </a:r>
            <a:endParaRPr lang="en-IN" sz="1400" b="0" i="0" dirty="0">
              <a:solidFill>
                <a:schemeClr val="bg1">
                  <a:lumMod val="50000"/>
                </a:schemeClr>
              </a:solidFill>
              <a:effectLst/>
              <a:latin typeface="Montserrat"/>
            </a:endParaRPr>
          </a:p>
        </p:txBody>
      </p:sp>
    </p:spTree>
    <p:extLst>
      <p:ext uri="{BB962C8B-B14F-4D97-AF65-F5344CB8AC3E}">
        <p14:creationId xmlns:p14="http://schemas.microsoft.com/office/powerpoint/2010/main" val="2861073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07894"/>
            <a:ext cx="12192000" cy="631589"/>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p:cNvSpPr/>
          <p:nvPr/>
        </p:nvSpPr>
        <p:spPr>
          <a:xfrm>
            <a:off x="21182" y="287402"/>
            <a:ext cx="12192000" cy="400110"/>
          </a:xfrm>
          <a:prstGeom prst="rect">
            <a:avLst/>
          </a:prstGeom>
        </p:spPr>
        <p:txBody>
          <a:bodyPr wrap="square">
            <a:spAutoFit/>
          </a:bodyPr>
          <a:lstStyle/>
          <a:p>
            <a:pPr algn="ctr"/>
            <a:r>
              <a:rPr lang="en-IN" sz="2000" b="1" cap="all" dirty="0">
                <a:solidFill>
                  <a:srgbClr val="888888"/>
                </a:solidFill>
                <a:latin typeface="Montserrat"/>
              </a:rPr>
              <a:t>GROUP COMPANIES</a:t>
            </a:r>
            <a:endParaRPr lang="en-IN" sz="2000" b="1" dirty="0"/>
          </a:p>
        </p:txBody>
      </p:sp>
      <p:pic>
        <p:nvPicPr>
          <p:cNvPr id="2057" name="Picture 9" descr="purva associates logo">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3118" y="2759691"/>
            <a:ext cx="2346881" cy="2346881"/>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purva associates logo">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700" y="4665765"/>
            <a:ext cx="1912557" cy="1912557"/>
          </a:xfrm>
          <a:prstGeom prst="rect">
            <a:avLst/>
          </a:prstGeom>
          <a:noFill/>
          <a:extLst>
            <a:ext uri="{909E8E84-426E-40DD-AFC4-6F175D3DCCD1}">
              <a14:hiddenFill xmlns:a14="http://schemas.microsoft.com/office/drawing/2010/main">
                <a:solidFill>
                  <a:srgbClr val="FFFFFF"/>
                </a:solidFill>
              </a14:hiddenFill>
            </a:ext>
          </a:extLst>
        </p:spPr>
      </p:pic>
      <p:pic>
        <p:nvPicPr>
          <p:cNvPr id="2059" name="Picture 11" descr="purva associates logo">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2316" y="2843236"/>
            <a:ext cx="1943726" cy="1943726"/>
          </a:xfrm>
          <a:prstGeom prst="rect">
            <a:avLst/>
          </a:prstGeom>
          <a:noFill/>
          <a:extLst>
            <a:ext uri="{909E8E84-426E-40DD-AFC4-6F175D3DCCD1}">
              <a14:hiddenFill xmlns:a14="http://schemas.microsoft.com/office/drawing/2010/main">
                <a:solidFill>
                  <a:srgbClr val="FFFFFF"/>
                </a:solidFill>
              </a14:hiddenFill>
            </a:ext>
          </a:extLst>
        </p:spPr>
      </p:pic>
      <p:pic>
        <p:nvPicPr>
          <p:cNvPr id="2060" name="Picture 12" descr="purva associates logo">
            <a:hlinkClick r:id="rId8"/>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97193" y="4735194"/>
            <a:ext cx="2273971" cy="227397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purva associates logo">
            <a:hlinkClick r:id="rId10"/>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50000" y="75"/>
            <a:ext cx="2692000" cy="269200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93118" y="4309732"/>
            <a:ext cx="6028060" cy="369332"/>
          </a:xfrm>
          <a:prstGeom prst="rect">
            <a:avLst/>
          </a:prstGeom>
        </p:spPr>
        <p:txBody>
          <a:bodyPr wrap="none">
            <a:spAutoFit/>
          </a:bodyPr>
          <a:lstStyle/>
          <a:p>
            <a:r>
              <a:rPr lang="en-US" b="1" dirty="0">
                <a:solidFill>
                  <a:srgbClr val="000000"/>
                </a:solidFill>
                <a:latin typeface="Montserrat"/>
              </a:rPr>
              <a:t>Purva Land : A foundation to build your dreams upon</a:t>
            </a:r>
            <a:endParaRPr lang="en-IN" dirty="0"/>
          </a:p>
        </p:txBody>
      </p:sp>
      <p:sp>
        <p:nvSpPr>
          <p:cNvPr id="7" name="Rectangle 6"/>
          <p:cNvSpPr/>
          <p:nvPr/>
        </p:nvSpPr>
        <p:spPr>
          <a:xfrm>
            <a:off x="179644" y="4604548"/>
            <a:ext cx="6096000" cy="461665"/>
          </a:xfrm>
          <a:prstGeom prst="rect">
            <a:avLst/>
          </a:prstGeom>
        </p:spPr>
        <p:txBody>
          <a:bodyPr>
            <a:spAutoFit/>
          </a:bodyPr>
          <a:lstStyle/>
          <a:p>
            <a:r>
              <a:rPr lang="en-US" sz="1200" dirty="0">
                <a:solidFill>
                  <a:srgbClr val="000000"/>
                </a:solidFill>
                <a:latin typeface="Montserrat"/>
              </a:rPr>
              <a:t>Purva Land is a new venture by the Puravankara Group that aims to provide unique plotted communities across the country.</a:t>
            </a:r>
            <a:endParaRPr lang="en-IN" sz="1200" dirty="0"/>
          </a:p>
        </p:txBody>
      </p:sp>
      <p:sp>
        <p:nvSpPr>
          <p:cNvPr id="8" name="Rectangle 7"/>
          <p:cNvSpPr/>
          <p:nvPr/>
        </p:nvSpPr>
        <p:spPr>
          <a:xfrm>
            <a:off x="193119" y="5782420"/>
            <a:ext cx="5860515" cy="646331"/>
          </a:xfrm>
          <a:prstGeom prst="rect">
            <a:avLst/>
          </a:prstGeom>
        </p:spPr>
        <p:txBody>
          <a:bodyPr wrap="none">
            <a:spAutoFit/>
          </a:bodyPr>
          <a:lstStyle/>
          <a:p>
            <a:r>
              <a:rPr lang="en-US" sz="1200" dirty="0">
                <a:solidFill>
                  <a:srgbClr val="000000"/>
                </a:solidFill>
                <a:latin typeface="Montserrat"/>
              </a:rPr>
              <a:t>Propmart is one of India's premier Real Estate Services. </a:t>
            </a:r>
            <a:r>
              <a:rPr lang="en-US" sz="1200" dirty="0"/>
              <a:t>Propmart aims to support </a:t>
            </a:r>
          </a:p>
          <a:p>
            <a:r>
              <a:rPr lang="en-US" sz="1200" dirty="0"/>
              <a:t>customers and developers by providing value added services, through online &amp; offline </a:t>
            </a:r>
          </a:p>
          <a:p>
            <a:r>
              <a:rPr lang="en-US" sz="1200" dirty="0"/>
              <a:t>channels, and meet their requirements in new home purchase, rental &amp; resale services etc.</a:t>
            </a:r>
            <a:endParaRPr lang="en-IN" sz="1200" dirty="0"/>
          </a:p>
        </p:txBody>
      </p:sp>
      <p:sp>
        <p:nvSpPr>
          <p:cNvPr id="9" name="Rectangle 8"/>
          <p:cNvSpPr/>
          <p:nvPr/>
        </p:nvSpPr>
        <p:spPr>
          <a:xfrm>
            <a:off x="6896042" y="4361043"/>
            <a:ext cx="6096000" cy="646331"/>
          </a:xfrm>
          <a:prstGeom prst="rect">
            <a:avLst/>
          </a:prstGeom>
        </p:spPr>
        <p:txBody>
          <a:bodyPr>
            <a:spAutoFit/>
          </a:bodyPr>
          <a:lstStyle/>
          <a:p>
            <a:r>
              <a:rPr lang="en-US" sz="1200" dirty="0">
                <a:solidFill>
                  <a:srgbClr val="000000"/>
                </a:solidFill>
                <a:latin typeface="Montserrat"/>
              </a:rPr>
              <a:t>Purva Streaks, in-house home interior brand of Puravankara Limited, was conceptualized in the year 2007, with a vision of providing interior home </a:t>
            </a:r>
          </a:p>
          <a:p>
            <a:pPr algn="ctr"/>
            <a:r>
              <a:rPr lang="en-US" sz="1200" dirty="0">
                <a:solidFill>
                  <a:srgbClr val="000000"/>
                </a:solidFill>
                <a:latin typeface="Montserrat"/>
              </a:rPr>
              <a:t>solutions to the customers of Puravankara.</a:t>
            </a:r>
            <a:endParaRPr lang="en-IN" sz="1200" dirty="0"/>
          </a:p>
        </p:txBody>
      </p:sp>
      <p:sp>
        <p:nvSpPr>
          <p:cNvPr id="10" name="Rectangle 9"/>
          <p:cNvSpPr/>
          <p:nvPr/>
        </p:nvSpPr>
        <p:spPr>
          <a:xfrm>
            <a:off x="7658042" y="6156300"/>
            <a:ext cx="6096000" cy="276999"/>
          </a:xfrm>
          <a:prstGeom prst="rect">
            <a:avLst/>
          </a:prstGeom>
        </p:spPr>
        <p:txBody>
          <a:bodyPr>
            <a:spAutoFit/>
          </a:bodyPr>
          <a:lstStyle/>
          <a:p>
            <a:r>
              <a:rPr lang="en-US" sz="1200" dirty="0">
                <a:solidFill>
                  <a:srgbClr val="000000"/>
                </a:solidFill>
                <a:latin typeface="Montserrat"/>
              </a:rPr>
              <a:t>Starworth Infrastructure and Construction Limited (SICL)</a:t>
            </a:r>
            <a:endParaRPr lang="en-IN" sz="1200" dirty="0"/>
          </a:p>
        </p:txBody>
      </p:sp>
      <p:sp>
        <p:nvSpPr>
          <p:cNvPr id="12" name="Rectangle 11"/>
          <p:cNvSpPr/>
          <p:nvPr/>
        </p:nvSpPr>
        <p:spPr>
          <a:xfrm>
            <a:off x="-21183" y="1666845"/>
            <a:ext cx="12234365" cy="738664"/>
          </a:xfrm>
          <a:prstGeom prst="rect">
            <a:avLst/>
          </a:prstGeom>
        </p:spPr>
        <p:txBody>
          <a:bodyPr wrap="square">
            <a:spAutoFit/>
          </a:bodyPr>
          <a:lstStyle/>
          <a:p>
            <a:pPr algn="ctr"/>
            <a:r>
              <a:rPr lang="en-US" sz="1400" dirty="0">
                <a:solidFill>
                  <a:srgbClr val="000000"/>
                </a:solidFill>
                <a:latin typeface="Montserrat"/>
              </a:rPr>
              <a:t>Provident Housing Limited, a 100% subsidiary of Puravankara Ltd </a:t>
            </a:r>
            <a:r>
              <a:rPr lang="en-US" sz="1400" dirty="0">
                <a:solidFill>
                  <a:srgbClr val="000000"/>
                </a:solidFill>
                <a:latin typeface="Abadi" panose="020B0604020104020204" pitchFamily="34" charset="0"/>
              </a:rPr>
              <a:t>launched in the year 2008 to meet the aspirations of mid-income and first-time homeowners</a:t>
            </a:r>
            <a:r>
              <a:rPr lang="en-US" sz="1400" dirty="0">
                <a:solidFill>
                  <a:srgbClr val="000000"/>
                </a:solidFill>
                <a:latin typeface="Montserrat"/>
              </a:rPr>
              <a:t>.</a:t>
            </a:r>
            <a:r>
              <a:rPr lang="en-US" sz="1400" dirty="0"/>
              <a:t> Till date over 20 million square feet of projects have been launched out of which close to 10 million square feet have been completed and delivered to over 26,000 happy and satisfied homeowners. Additionally, over 8 million sq.ft. is planned for new launches in near future.</a:t>
            </a:r>
            <a:endParaRPr lang="en-IN" sz="1400" dirty="0"/>
          </a:p>
        </p:txBody>
      </p:sp>
      <p:sp>
        <p:nvSpPr>
          <p:cNvPr id="15" name="Rectangle 14"/>
          <p:cNvSpPr/>
          <p:nvPr/>
        </p:nvSpPr>
        <p:spPr>
          <a:xfrm>
            <a:off x="0" y="2805449"/>
            <a:ext cx="12192000" cy="338554"/>
          </a:xfrm>
          <a:prstGeom prst="rect">
            <a:avLst/>
          </a:prstGeom>
        </p:spPr>
        <p:txBody>
          <a:bodyPr wrap="square">
            <a:spAutoFit/>
          </a:bodyPr>
          <a:lstStyle/>
          <a:p>
            <a:pPr algn="ctr"/>
            <a:r>
              <a:rPr lang="en-US" sz="1600" b="1" dirty="0">
                <a:solidFill>
                  <a:schemeClr val="accent1">
                    <a:lumMod val="50000"/>
                  </a:schemeClr>
                </a:solidFill>
                <a:latin typeface="Aharoni"/>
              </a:rPr>
              <a:t>BANGALORE | CHENNAI | PUNE | MUMBAI | K0CHI | COIMBATORE | HYDERABAD | GOA</a:t>
            </a:r>
          </a:p>
        </p:txBody>
      </p:sp>
      <p:sp>
        <p:nvSpPr>
          <p:cNvPr id="29" name="Rectangle 28"/>
          <p:cNvSpPr/>
          <p:nvPr/>
        </p:nvSpPr>
        <p:spPr>
          <a:xfrm>
            <a:off x="-42366" y="2521823"/>
            <a:ext cx="12192000" cy="307777"/>
          </a:xfrm>
          <a:prstGeom prst="rect">
            <a:avLst/>
          </a:prstGeom>
        </p:spPr>
        <p:txBody>
          <a:bodyPr wrap="square">
            <a:spAutoFit/>
          </a:bodyPr>
          <a:lstStyle/>
          <a:p>
            <a:pPr algn="ctr"/>
            <a:r>
              <a:rPr lang="en-US" sz="1400" b="1" dirty="0">
                <a:solidFill>
                  <a:schemeClr val="bg1">
                    <a:lumMod val="50000"/>
                  </a:schemeClr>
                </a:solidFill>
                <a:latin typeface="Montserrat"/>
              </a:rPr>
              <a:t>PROJECTS</a:t>
            </a:r>
            <a:endParaRPr lang="en-IN" sz="1400" dirty="0">
              <a:solidFill>
                <a:schemeClr val="bg1">
                  <a:lumMod val="50000"/>
                </a:schemeClr>
              </a:solidFill>
            </a:endParaRPr>
          </a:p>
        </p:txBody>
      </p:sp>
    </p:spTree>
    <p:extLst>
      <p:ext uri="{BB962C8B-B14F-4D97-AF65-F5344CB8AC3E}">
        <p14:creationId xmlns:p14="http://schemas.microsoft.com/office/powerpoint/2010/main" val="6185352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5D1C298-0687-488D-97F0-25FFA6FF9E25}"/>
              </a:ext>
            </a:extLst>
          </p:cNvPr>
          <p:cNvSpPr/>
          <p:nvPr/>
        </p:nvSpPr>
        <p:spPr>
          <a:xfrm>
            <a:off x="9486855" y="1362692"/>
            <a:ext cx="2473569" cy="1074056"/>
          </a:xfrm>
          <a:prstGeom prst="rect">
            <a:avLst/>
          </a:prstGeom>
          <a:noFill/>
          <a:ln w="57150">
            <a:solidFill>
              <a:srgbClr val="FF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rgbClr val="FFFF00"/>
                </a:solidFill>
                <a:latin typeface="Century Gothic" panose="020B0502020202020204" pitchFamily="34" charset="0"/>
              </a:rPr>
              <a:t>THE LOCATION</a:t>
            </a:r>
          </a:p>
          <a:p>
            <a:pPr algn="ctr"/>
            <a:r>
              <a:rPr lang="en-IN" sz="2400" dirty="0">
                <a:solidFill>
                  <a:srgbClr val="FFFF00"/>
                </a:solidFill>
                <a:latin typeface="Century Gothic" panose="020B0502020202020204" pitchFamily="34" charset="0"/>
              </a:rPr>
              <a:t>CENTRAL GOA</a:t>
            </a:r>
          </a:p>
        </p:txBody>
      </p:sp>
      <p:pic>
        <p:nvPicPr>
          <p:cNvPr id="5" name="Picture 4">
            <a:extLst>
              <a:ext uri="{FF2B5EF4-FFF2-40B4-BE49-F238E27FC236}">
                <a16:creationId xmlns:a16="http://schemas.microsoft.com/office/drawing/2014/main" id="{A9539640-7276-43E4-9C70-92BB3D759E1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202" r="11086"/>
          <a:stretch/>
        </p:blipFill>
        <p:spPr>
          <a:xfrm>
            <a:off x="2739018" y="314325"/>
            <a:ext cx="5833481" cy="6706960"/>
          </a:xfrm>
          <a:prstGeom prst="snip1Rect">
            <a:avLst/>
          </a:prstGeom>
        </p:spPr>
      </p:pic>
      <p:pic>
        <p:nvPicPr>
          <p:cNvPr id="11" name="Picture 10">
            <a:extLst>
              <a:ext uri="{FF2B5EF4-FFF2-40B4-BE49-F238E27FC236}">
                <a16:creationId xmlns:a16="http://schemas.microsoft.com/office/drawing/2014/main" id="{688E06C8-09EF-4AC3-9584-0CAB2A2C15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186" y="440518"/>
            <a:ext cx="2740718" cy="210698"/>
          </a:xfrm>
          <a:prstGeom prst="rect">
            <a:avLst/>
          </a:prstGeom>
        </p:spPr>
      </p:pic>
      <p:pic>
        <p:nvPicPr>
          <p:cNvPr id="12" name="Picture 11">
            <a:extLst>
              <a:ext uri="{FF2B5EF4-FFF2-40B4-BE49-F238E27FC236}">
                <a16:creationId xmlns:a16="http://schemas.microsoft.com/office/drawing/2014/main" id="{318502A0-49D7-492D-B67C-8F4D2D1BEB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27383" y="236361"/>
            <a:ext cx="2286000" cy="314211"/>
          </a:xfrm>
          <a:prstGeom prst="rect">
            <a:avLst/>
          </a:prstGeom>
        </p:spPr>
      </p:pic>
      <p:sp>
        <p:nvSpPr>
          <p:cNvPr id="2" name="TextBox 1">
            <a:extLst>
              <a:ext uri="{FF2B5EF4-FFF2-40B4-BE49-F238E27FC236}">
                <a16:creationId xmlns:a16="http://schemas.microsoft.com/office/drawing/2014/main" id="{A73F62A1-8249-4303-9C1B-4998CAC396DE}"/>
              </a:ext>
            </a:extLst>
          </p:cNvPr>
          <p:cNvSpPr txBox="1"/>
          <p:nvPr/>
        </p:nvSpPr>
        <p:spPr>
          <a:xfrm>
            <a:off x="1058614" y="3282252"/>
            <a:ext cx="2197290" cy="369332"/>
          </a:xfrm>
          <a:prstGeom prst="rect">
            <a:avLst/>
          </a:prstGeom>
          <a:noFill/>
        </p:spPr>
        <p:txBody>
          <a:bodyPr wrap="square" rtlCol="0">
            <a:spAutoFit/>
          </a:bodyPr>
          <a:lstStyle/>
          <a:p>
            <a:r>
              <a:rPr lang="en-US" dirty="0">
                <a:solidFill>
                  <a:schemeClr val="bg1"/>
                </a:solidFill>
              </a:rPr>
              <a:t>ARABIAN SEA</a:t>
            </a:r>
            <a:endParaRPr lang="en-IN" dirty="0">
              <a:solidFill>
                <a:schemeClr val="bg1"/>
              </a:solidFill>
            </a:endParaRPr>
          </a:p>
        </p:txBody>
      </p:sp>
      <p:sp>
        <p:nvSpPr>
          <p:cNvPr id="3" name="TextBox 2">
            <a:extLst>
              <a:ext uri="{FF2B5EF4-FFF2-40B4-BE49-F238E27FC236}">
                <a16:creationId xmlns:a16="http://schemas.microsoft.com/office/drawing/2014/main" id="{F654339A-4AE0-418B-B5E7-268FACE734F1}"/>
              </a:ext>
            </a:extLst>
          </p:cNvPr>
          <p:cNvSpPr txBox="1"/>
          <p:nvPr/>
        </p:nvSpPr>
        <p:spPr>
          <a:xfrm>
            <a:off x="3384644" y="2912920"/>
            <a:ext cx="1146413" cy="307777"/>
          </a:xfrm>
          <a:prstGeom prst="rect">
            <a:avLst/>
          </a:prstGeom>
          <a:noFill/>
        </p:spPr>
        <p:txBody>
          <a:bodyPr wrap="square" rtlCol="0">
            <a:spAutoFit/>
          </a:bodyPr>
          <a:lstStyle/>
          <a:p>
            <a:r>
              <a:rPr lang="en-US" sz="1400" dirty="0">
                <a:solidFill>
                  <a:schemeClr val="bg1"/>
                </a:solidFill>
              </a:rPr>
              <a:t>ZUARI RIVER</a:t>
            </a:r>
            <a:endParaRPr lang="en-IN" sz="1400" dirty="0">
              <a:solidFill>
                <a:schemeClr val="bg1"/>
              </a:solidFill>
            </a:endParaRPr>
          </a:p>
        </p:txBody>
      </p:sp>
      <p:cxnSp>
        <p:nvCxnSpPr>
          <p:cNvPr id="7" name="Straight Arrow Connector 6">
            <a:extLst>
              <a:ext uri="{FF2B5EF4-FFF2-40B4-BE49-F238E27FC236}">
                <a16:creationId xmlns:a16="http://schemas.microsoft.com/office/drawing/2014/main" id="{B8A664B4-B0DB-4DF7-AA78-11436182C87C}"/>
              </a:ext>
            </a:extLst>
          </p:cNvPr>
          <p:cNvCxnSpPr/>
          <p:nvPr/>
        </p:nvCxnSpPr>
        <p:spPr>
          <a:xfrm flipV="1">
            <a:off x="4394579" y="2920621"/>
            <a:ext cx="395785" cy="163773"/>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7" name="object 17">
            <a:extLst>
              <a:ext uri="{FF2B5EF4-FFF2-40B4-BE49-F238E27FC236}">
                <a16:creationId xmlns:a16="http://schemas.microsoft.com/office/drawing/2014/main" id="{11A3A123-F619-4E5E-A8F5-F04B870A0590}"/>
              </a:ext>
            </a:extLst>
          </p:cNvPr>
          <p:cNvSpPr txBox="1"/>
          <p:nvPr/>
        </p:nvSpPr>
        <p:spPr>
          <a:xfrm>
            <a:off x="1835670" y="1928422"/>
            <a:ext cx="1831975" cy="332782"/>
          </a:xfrm>
          <a:prstGeom prst="rect">
            <a:avLst/>
          </a:prstGeom>
        </p:spPr>
        <p:txBody>
          <a:bodyPr vert="horz" wrap="square" lIns="0" tIns="55244" rIns="0" bIns="0" rtlCol="0">
            <a:spAutoFit/>
          </a:bodyPr>
          <a:lstStyle/>
          <a:p>
            <a:pPr algn="ctr">
              <a:lnSpc>
                <a:spcPct val="100000"/>
              </a:lnSpc>
              <a:spcBef>
                <a:spcPts val="434"/>
              </a:spcBef>
            </a:pPr>
            <a:r>
              <a:rPr b="1" spc="105" dirty="0">
                <a:solidFill>
                  <a:srgbClr val="FFFF00"/>
                </a:solidFill>
                <a:latin typeface="Georgia"/>
                <a:cs typeface="Georgia"/>
              </a:rPr>
              <a:t>North</a:t>
            </a:r>
            <a:r>
              <a:rPr b="1" spc="150" dirty="0">
                <a:solidFill>
                  <a:srgbClr val="FFFFFF"/>
                </a:solidFill>
                <a:latin typeface="Georgia"/>
                <a:cs typeface="Georgia"/>
              </a:rPr>
              <a:t> </a:t>
            </a:r>
            <a:r>
              <a:rPr b="1" spc="5" dirty="0">
                <a:solidFill>
                  <a:srgbClr val="FFFFFF"/>
                </a:solidFill>
                <a:latin typeface="Georgia"/>
                <a:cs typeface="Georgia"/>
              </a:rPr>
              <a:t>Goa</a:t>
            </a:r>
            <a:endParaRPr dirty="0">
              <a:latin typeface="Georgia"/>
              <a:cs typeface="Georgia"/>
            </a:endParaRPr>
          </a:p>
        </p:txBody>
      </p:sp>
      <p:sp>
        <p:nvSpPr>
          <p:cNvPr id="38" name="TextBox 37">
            <a:extLst>
              <a:ext uri="{FF2B5EF4-FFF2-40B4-BE49-F238E27FC236}">
                <a16:creationId xmlns:a16="http://schemas.microsoft.com/office/drawing/2014/main" id="{69CDF37A-C137-4EE2-85A4-6D4938FFBF63}"/>
              </a:ext>
            </a:extLst>
          </p:cNvPr>
          <p:cNvSpPr txBox="1"/>
          <p:nvPr/>
        </p:nvSpPr>
        <p:spPr>
          <a:xfrm>
            <a:off x="1058614" y="4683507"/>
            <a:ext cx="6093228" cy="369332"/>
          </a:xfrm>
          <a:prstGeom prst="rect">
            <a:avLst/>
          </a:prstGeom>
          <a:noFill/>
        </p:spPr>
        <p:txBody>
          <a:bodyPr wrap="square">
            <a:spAutoFit/>
          </a:bodyPr>
          <a:lstStyle/>
          <a:p>
            <a:pPr marL="16510" algn="ctr">
              <a:lnSpc>
                <a:spcPct val="100000"/>
              </a:lnSpc>
              <a:spcBef>
                <a:spcPts val="1210"/>
              </a:spcBef>
            </a:pPr>
            <a:r>
              <a:rPr lang="en-IN" sz="1800" b="1" spc="90" dirty="0">
                <a:solidFill>
                  <a:srgbClr val="60E000"/>
                </a:solidFill>
                <a:latin typeface="Georgia"/>
                <a:cs typeface="Georgia"/>
              </a:rPr>
              <a:t>South</a:t>
            </a:r>
            <a:r>
              <a:rPr lang="en-IN" sz="1800" b="1" spc="170" dirty="0">
                <a:solidFill>
                  <a:srgbClr val="FFFFFF"/>
                </a:solidFill>
                <a:latin typeface="Georgia"/>
                <a:cs typeface="Georgia"/>
              </a:rPr>
              <a:t> </a:t>
            </a:r>
            <a:r>
              <a:rPr lang="en-IN" sz="1800" b="1" spc="10" dirty="0">
                <a:solidFill>
                  <a:srgbClr val="FFFFFF"/>
                </a:solidFill>
                <a:latin typeface="Georgia"/>
                <a:cs typeface="Georgia"/>
              </a:rPr>
              <a:t>Goa</a:t>
            </a:r>
            <a:endParaRPr lang="en-IN" sz="1800" dirty="0">
              <a:latin typeface="Georgia"/>
              <a:cs typeface="Georgia"/>
            </a:endParaRP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5379" y="0"/>
            <a:ext cx="2259396" cy="2261204"/>
          </a:xfrm>
          <a:prstGeom prst="rect">
            <a:avLst/>
          </a:prstGeom>
        </p:spPr>
      </p:pic>
    </p:spTree>
    <p:extLst>
      <p:ext uri="{BB962C8B-B14F-4D97-AF65-F5344CB8AC3E}">
        <p14:creationId xmlns:p14="http://schemas.microsoft.com/office/powerpoint/2010/main" val="15571832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4270" t="4285" r="18077" b="4389"/>
          <a:stretch/>
        </p:blipFill>
        <p:spPr>
          <a:xfrm>
            <a:off x="0" y="0"/>
            <a:ext cx="12192000" cy="6858000"/>
          </a:xfrm>
          <a:prstGeom prst="rect">
            <a:avLst/>
          </a:prstGeom>
          <a:ln w="28575">
            <a:solidFill>
              <a:schemeClr val="tx1"/>
            </a:solidFill>
          </a:ln>
        </p:spPr>
      </p:pic>
      <p:sp>
        <p:nvSpPr>
          <p:cNvPr id="5" name="Rectangle 4"/>
          <p:cNvSpPr/>
          <p:nvPr/>
        </p:nvSpPr>
        <p:spPr>
          <a:xfrm>
            <a:off x="5042641" y="1344418"/>
            <a:ext cx="895433" cy="338554"/>
          </a:xfrm>
          <a:prstGeom prst="rect">
            <a:avLst/>
          </a:prstGeom>
          <a:solidFill>
            <a:srgbClr val="FFC000"/>
          </a:solidFill>
        </p:spPr>
        <p:txBody>
          <a:bodyPr wrap="square" lIns="91440" tIns="45720" rIns="91440" bIns="45720">
            <a:spAutoFit/>
          </a:bodyPr>
          <a:lstStyle/>
          <a:p>
            <a:pPr algn="ctr"/>
            <a:r>
              <a:rPr lang="en-US" sz="1600" b="1" cap="none" spc="0" dirty="0">
                <a:ln w="0"/>
                <a:effectLst>
                  <a:outerShdw blurRad="38100" dist="25400" dir="5400000" algn="ctr" rotWithShape="0">
                    <a:srgbClr val="6E747A">
                      <a:alpha val="43000"/>
                    </a:srgbClr>
                  </a:outerShdw>
                </a:effectLst>
              </a:rPr>
              <a:t>NH566</a:t>
            </a:r>
          </a:p>
        </p:txBody>
      </p:sp>
      <p:sp>
        <p:nvSpPr>
          <p:cNvPr id="6" name="Rectangle 5"/>
          <p:cNvSpPr/>
          <p:nvPr/>
        </p:nvSpPr>
        <p:spPr>
          <a:xfrm>
            <a:off x="3030510" y="5259191"/>
            <a:ext cx="895433" cy="338554"/>
          </a:xfrm>
          <a:prstGeom prst="rect">
            <a:avLst/>
          </a:prstGeom>
          <a:solidFill>
            <a:srgbClr val="FFC000"/>
          </a:solidFill>
        </p:spPr>
        <p:txBody>
          <a:bodyPr wrap="square" lIns="91440" tIns="45720" rIns="91440" bIns="45720">
            <a:spAutoFit/>
          </a:bodyPr>
          <a:lstStyle/>
          <a:p>
            <a:pPr algn="ctr"/>
            <a:r>
              <a:rPr lang="en-US" sz="1600" b="1" cap="none" spc="0" dirty="0">
                <a:ln w="0"/>
                <a:effectLst>
                  <a:outerShdw blurRad="38100" dist="25400" dir="5400000" algn="ctr" rotWithShape="0">
                    <a:srgbClr val="6E747A">
                      <a:alpha val="43000"/>
                    </a:srgbClr>
                  </a:outerShdw>
                </a:effectLst>
              </a:rPr>
              <a:t>NH366</a:t>
            </a:r>
          </a:p>
        </p:txBody>
      </p:sp>
      <p:sp>
        <p:nvSpPr>
          <p:cNvPr id="7" name="Rectangle 6"/>
          <p:cNvSpPr/>
          <p:nvPr/>
        </p:nvSpPr>
        <p:spPr>
          <a:xfrm>
            <a:off x="253300" y="2514600"/>
            <a:ext cx="1566769" cy="914400"/>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7"/>
          <p:cNvSpPr/>
          <p:nvPr/>
        </p:nvSpPr>
        <p:spPr>
          <a:xfrm>
            <a:off x="4354694" y="1988109"/>
            <a:ext cx="1257060" cy="726956"/>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9" name="Rectangle 8"/>
          <p:cNvSpPr/>
          <p:nvPr/>
        </p:nvSpPr>
        <p:spPr>
          <a:xfrm>
            <a:off x="4931060" y="5979958"/>
            <a:ext cx="1118593" cy="34773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Rectangle 9"/>
          <p:cNvSpPr/>
          <p:nvPr/>
        </p:nvSpPr>
        <p:spPr>
          <a:xfrm>
            <a:off x="1036685" y="3580327"/>
            <a:ext cx="2226832" cy="515155"/>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Rectangle 10"/>
          <p:cNvSpPr/>
          <p:nvPr/>
        </p:nvSpPr>
        <p:spPr>
          <a:xfrm>
            <a:off x="10386850" y="144492"/>
            <a:ext cx="1421024" cy="526942"/>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Freeform 2"/>
          <p:cNvSpPr/>
          <p:nvPr/>
        </p:nvSpPr>
        <p:spPr>
          <a:xfrm>
            <a:off x="4124048" y="3629788"/>
            <a:ext cx="1363091" cy="868882"/>
          </a:xfrm>
          <a:custGeom>
            <a:avLst/>
            <a:gdLst>
              <a:gd name="connsiteX0" fmla="*/ 112672 w 1363091"/>
              <a:gd name="connsiteY0" fmla="*/ 225932 h 868882"/>
              <a:gd name="connsiteX1" fmla="*/ 295552 w 1363091"/>
              <a:gd name="connsiteY1" fmla="*/ 210692 h 868882"/>
              <a:gd name="connsiteX2" fmla="*/ 592732 w 1363091"/>
              <a:gd name="connsiteY2" fmla="*/ 88772 h 868882"/>
              <a:gd name="connsiteX3" fmla="*/ 1095652 w 1363091"/>
              <a:gd name="connsiteY3" fmla="*/ 27812 h 868882"/>
              <a:gd name="connsiteX4" fmla="*/ 1255672 w 1363091"/>
              <a:gd name="connsiteY4" fmla="*/ 27812 h 868882"/>
              <a:gd name="connsiteX5" fmla="*/ 1354732 w 1363091"/>
              <a:gd name="connsiteY5" fmla="*/ 370712 h 868882"/>
              <a:gd name="connsiteX6" fmla="*/ 1339492 w 1363091"/>
              <a:gd name="connsiteY6" fmla="*/ 698372 h 868882"/>
              <a:gd name="connsiteX7" fmla="*/ 1194712 w 1363091"/>
              <a:gd name="connsiteY7" fmla="*/ 850772 h 868882"/>
              <a:gd name="connsiteX8" fmla="*/ 524152 w 1363091"/>
              <a:gd name="connsiteY8" fmla="*/ 850772 h 868882"/>
              <a:gd name="connsiteX9" fmla="*/ 463192 w 1363091"/>
              <a:gd name="connsiteY9" fmla="*/ 713612 h 868882"/>
              <a:gd name="connsiteX10" fmla="*/ 447952 w 1363091"/>
              <a:gd name="connsiteY10" fmla="*/ 614552 h 868882"/>
              <a:gd name="connsiteX11" fmla="*/ 28852 w 1363091"/>
              <a:gd name="connsiteY11" fmla="*/ 317372 h 868882"/>
              <a:gd name="connsiteX12" fmla="*/ 44092 w 1363091"/>
              <a:gd name="connsiteY12" fmla="*/ 180212 h 868882"/>
              <a:gd name="connsiteX13" fmla="*/ 112672 w 1363091"/>
              <a:gd name="connsiteY13" fmla="*/ 225932 h 86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63091" h="868882">
                <a:moveTo>
                  <a:pt x="112672" y="225932"/>
                </a:moveTo>
                <a:cubicBezTo>
                  <a:pt x="154582" y="231012"/>
                  <a:pt x="215542" y="233552"/>
                  <a:pt x="295552" y="210692"/>
                </a:cubicBezTo>
                <a:cubicBezTo>
                  <a:pt x="375562" y="187832"/>
                  <a:pt x="459382" y="119252"/>
                  <a:pt x="592732" y="88772"/>
                </a:cubicBezTo>
                <a:cubicBezTo>
                  <a:pt x="726082" y="58292"/>
                  <a:pt x="985162" y="37972"/>
                  <a:pt x="1095652" y="27812"/>
                </a:cubicBezTo>
                <a:cubicBezTo>
                  <a:pt x="1206142" y="17652"/>
                  <a:pt x="1212492" y="-29338"/>
                  <a:pt x="1255672" y="27812"/>
                </a:cubicBezTo>
                <a:cubicBezTo>
                  <a:pt x="1298852" y="84962"/>
                  <a:pt x="1340762" y="258952"/>
                  <a:pt x="1354732" y="370712"/>
                </a:cubicBezTo>
                <a:cubicBezTo>
                  <a:pt x="1368702" y="482472"/>
                  <a:pt x="1366162" y="618362"/>
                  <a:pt x="1339492" y="698372"/>
                </a:cubicBezTo>
                <a:cubicBezTo>
                  <a:pt x="1312822" y="778382"/>
                  <a:pt x="1330602" y="825372"/>
                  <a:pt x="1194712" y="850772"/>
                </a:cubicBezTo>
                <a:cubicBezTo>
                  <a:pt x="1058822" y="876172"/>
                  <a:pt x="646072" y="873632"/>
                  <a:pt x="524152" y="850772"/>
                </a:cubicBezTo>
                <a:cubicBezTo>
                  <a:pt x="402232" y="827912"/>
                  <a:pt x="475892" y="752982"/>
                  <a:pt x="463192" y="713612"/>
                </a:cubicBezTo>
                <a:cubicBezTo>
                  <a:pt x="450492" y="674242"/>
                  <a:pt x="520342" y="680592"/>
                  <a:pt x="447952" y="614552"/>
                </a:cubicBezTo>
                <a:cubicBezTo>
                  <a:pt x="375562" y="548512"/>
                  <a:pt x="96162" y="389762"/>
                  <a:pt x="28852" y="317372"/>
                </a:cubicBezTo>
                <a:cubicBezTo>
                  <a:pt x="-38458" y="244982"/>
                  <a:pt x="31392" y="199262"/>
                  <a:pt x="44092" y="180212"/>
                </a:cubicBezTo>
                <a:cubicBezTo>
                  <a:pt x="56792" y="161162"/>
                  <a:pt x="70762" y="220852"/>
                  <a:pt x="112672" y="225932"/>
                </a:cubicBez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0816" y="2921310"/>
            <a:ext cx="860488" cy="6590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4247934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rotWithShape="1">
          <a:blip r:embed="rId2">
            <a:lum contrast="2000"/>
            <a:extLst>
              <a:ext uri="{28A0092B-C50C-407E-A947-70E740481C1C}">
                <a14:useLocalDpi xmlns:a14="http://schemas.microsoft.com/office/drawing/2010/main" val="0"/>
              </a:ext>
            </a:extLst>
          </a:blip>
          <a:srcRect l="-624" t="277" r="624" b="24723"/>
          <a:stretch/>
        </p:blipFill>
        <p:spPr>
          <a:xfrm>
            <a:off x="-104504" y="17585"/>
            <a:ext cx="12296505" cy="6858000"/>
          </a:xfrm>
          <a:solidFill>
            <a:schemeClr val="bg1"/>
          </a:solidFill>
          <a:effectLst>
            <a:glow rad="127000">
              <a:schemeClr val="accent1"/>
            </a:glow>
          </a:effectLst>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374373">
            <a:off x="527547" y="3508507"/>
            <a:ext cx="2097191" cy="160616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64809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094" y="0"/>
            <a:ext cx="12219093" cy="6858000"/>
          </a:xfrm>
          <a:prstGeom prst="rect">
            <a:avLst/>
          </a:prstGeom>
        </p:spPr>
      </p:pic>
      <p:sp>
        <p:nvSpPr>
          <p:cNvPr id="5" name="Oval 4"/>
          <p:cNvSpPr/>
          <p:nvPr/>
        </p:nvSpPr>
        <p:spPr>
          <a:xfrm>
            <a:off x="4886325" y="2085975"/>
            <a:ext cx="3400425" cy="11001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1842710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4778"/>
          <a:stretch/>
        </p:blipFill>
        <p:spPr>
          <a:xfrm>
            <a:off x="0" y="-530"/>
            <a:ext cx="12192000" cy="6858530"/>
          </a:xfrm>
          <a:prstGeom prst="rect">
            <a:avLst/>
          </a:prstGeom>
        </p:spPr>
      </p:pic>
      <p:sp>
        <p:nvSpPr>
          <p:cNvPr id="6" name="Rectangle 5"/>
          <p:cNvSpPr/>
          <p:nvPr/>
        </p:nvSpPr>
        <p:spPr>
          <a:xfrm>
            <a:off x="3431873" y="5942764"/>
            <a:ext cx="5328253" cy="584775"/>
          </a:xfrm>
          <a:prstGeom prst="rect">
            <a:avLst/>
          </a:prstGeom>
          <a:noFill/>
          <a:scene3d>
            <a:camera prst="perspectiveRelaxedModerately"/>
            <a:lightRig rig="threePt" dir="t"/>
          </a:scene3d>
        </p:spPr>
        <p:txBody>
          <a:bodyPr wrap="none" lIns="91440" tIns="45720" rIns="91440" bIns="45720">
            <a:spAutoFit/>
          </a:bodyPr>
          <a:lstStyle/>
          <a:p>
            <a:pPr algn="ctr"/>
            <a:r>
              <a:rPr lang="en-US" sz="3200" b="0" cap="none" spc="0" dirty="0">
                <a:ln w="0"/>
                <a:solidFill>
                  <a:srgbClr val="FFFF00"/>
                </a:solidFill>
                <a:effectLst>
                  <a:outerShdw blurRad="38100" dist="19050" dir="2700000" algn="tl" rotWithShape="0">
                    <a:schemeClr val="dk1">
                      <a:alpha val="40000"/>
                    </a:schemeClr>
                  </a:outerShdw>
                </a:effectLst>
              </a:rPr>
              <a:t>NATURAL RESERVE / ORCHARD</a:t>
            </a:r>
          </a:p>
        </p:txBody>
      </p:sp>
    </p:spTree>
    <p:extLst>
      <p:ext uri="{BB962C8B-B14F-4D97-AF65-F5344CB8AC3E}">
        <p14:creationId xmlns:p14="http://schemas.microsoft.com/office/powerpoint/2010/main" val="22411410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Provident New logo_reverse.png"/>
          <p:cNvPicPr>
            <a:picLocks noChangeAspect="1"/>
          </p:cNvPicPr>
          <p:nvPr/>
        </p:nvPicPr>
        <p:blipFill>
          <a:blip r:embed="rId2">
            <a:biLevel thresh="75000"/>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9699674" y="188547"/>
            <a:ext cx="2286000" cy="310269"/>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2786" y="288118"/>
            <a:ext cx="2740718" cy="210698"/>
          </a:xfrm>
          <a:prstGeom prst="rect">
            <a:avLst/>
          </a:prstGeom>
        </p:spPr>
      </p:pic>
      <p:pic>
        <p:nvPicPr>
          <p:cNvPr id="10" name="Picture 9">
            <a:extLst>
              <a:ext uri="{FF2B5EF4-FFF2-40B4-BE49-F238E27FC236}">
                <a16:creationId xmlns:a16="http://schemas.microsoft.com/office/drawing/2014/main" id="{64736C4E-528C-41FF-A36C-0D2B75E749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5186" y="440518"/>
            <a:ext cx="2740718" cy="210698"/>
          </a:xfrm>
          <a:prstGeom prst="rect">
            <a:avLst/>
          </a:prstGeom>
        </p:spPr>
      </p:pic>
      <p:pic>
        <p:nvPicPr>
          <p:cNvPr id="11" name="Picture 10">
            <a:extLst>
              <a:ext uri="{FF2B5EF4-FFF2-40B4-BE49-F238E27FC236}">
                <a16:creationId xmlns:a16="http://schemas.microsoft.com/office/drawing/2014/main" id="{31B833D0-DAB9-4E54-A53C-CF74549B551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27383" y="236361"/>
            <a:ext cx="2286000" cy="314211"/>
          </a:xfrm>
          <a:prstGeom prst="rect">
            <a:avLst/>
          </a:prstGeom>
        </p:spPr>
      </p:pic>
      <p:pic>
        <p:nvPicPr>
          <p:cNvPr id="7" name="Picture 6">
            <a:extLst>
              <a:ext uri="{FF2B5EF4-FFF2-40B4-BE49-F238E27FC236}">
                <a16:creationId xmlns:a16="http://schemas.microsoft.com/office/drawing/2014/main" id="{7E0740D7-0EA0-4B30-8BBF-DCE85F23C6EF}"/>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6414"/>
          <a:stretch/>
        </p:blipFill>
        <p:spPr>
          <a:xfrm>
            <a:off x="-1773" y="0"/>
            <a:ext cx="12193773" cy="6995887"/>
          </a:xfrm>
          <a:prstGeom prst="rect">
            <a:avLst/>
          </a:prstGeom>
          <a:effectLst>
            <a:outerShdw blurRad="50800" dist="50800" dir="5400000" algn="ctr" rotWithShape="0">
              <a:srgbClr val="000000"/>
            </a:outerShdw>
          </a:effectLst>
        </p:spPr>
      </p:pic>
      <p:pic>
        <p:nvPicPr>
          <p:cNvPr id="13" name="Picture 12">
            <a:extLst>
              <a:ext uri="{FF2B5EF4-FFF2-40B4-BE49-F238E27FC236}">
                <a16:creationId xmlns:a16="http://schemas.microsoft.com/office/drawing/2014/main" id="{C8C744AA-26FC-47E0-939F-F6C586BA061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586" y="592918"/>
            <a:ext cx="2740718" cy="210698"/>
          </a:xfrm>
          <a:prstGeom prst="rect">
            <a:avLst/>
          </a:prstGeom>
        </p:spPr>
      </p:pic>
      <p:pic>
        <p:nvPicPr>
          <p:cNvPr id="14" name="Picture 13">
            <a:extLst>
              <a:ext uri="{FF2B5EF4-FFF2-40B4-BE49-F238E27FC236}">
                <a16:creationId xmlns:a16="http://schemas.microsoft.com/office/drawing/2014/main" id="{5A9A498E-1DA5-4B0D-8140-CC934F99AF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79783" y="388761"/>
            <a:ext cx="2286000" cy="314211"/>
          </a:xfrm>
          <a:prstGeom prst="rect">
            <a:avLst/>
          </a:prstGeom>
        </p:spPr>
      </p:pic>
    </p:spTree>
    <p:extLst>
      <p:ext uri="{BB962C8B-B14F-4D97-AF65-F5344CB8AC3E}">
        <p14:creationId xmlns:p14="http://schemas.microsoft.com/office/powerpoint/2010/main" val="17614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32658"/>
            <a:ext cx="12191999" cy="6858000"/>
          </a:xfrm>
          <a:prstGeom prst="rect">
            <a:avLst/>
          </a:prstGeom>
        </p:spPr>
      </p:pic>
      <p:sp>
        <p:nvSpPr>
          <p:cNvPr id="3" name="TextBox 2">
            <a:extLst>
              <a:ext uri="{FF2B5EF4-FFF2-40B4-BE49-F238E27FC236}">
                <a16:creationId xmlns:a16="http://schemas.microsoft.com/office/drawing/2014/main" id="{0296F53D-64A1-4573-958D-4A45DD243EBE}"/>
              </a:ext>
            </a:extLst>
          </p:cNvPr>
          <p:cNvSpPr txBox="1"/>
          <p:nvPr/>
        </p:nvSpPr>
        <p:spPr>
          <a:xfrm rot="159461">
            <a:off x="3329609" y="4596125"/>
            <a:ext cx="4070591" cy="769441"/>
          </a:xfrm>
          <a:prstGeom prst="rect">
            <a:avLst/>
          </a:prstGeom>
          <a:noFill/>
          <a:effectLst>
            <a:outerShdw blurRad="50800" dist="50800" dir="5400000" algn="ctr" rotWithShape="0">
              <a:srgbClr val="000000"/>
            </a:outerShdw>
          </a:effectLst>
          <a:scene3d>
            <a:camera prst="perspectiveRelaxed">
              <a:rot lat="18600000" lon="0" rev="0"/>
            </a:camera>
            <a:lightRig rig="threePt" dir="t"/>
          </a:scene3d>
        </p:spPr>
        <p:txBody>
          <a:bodyPr wrap="square" rtlCol="0">
            <a:spAutoFit/>
          </a:bodyPr>
          <a:lstStyle/>
          <a:p>
            <a:pPr algn="ctr"/>
            <a:r>
              <a:rPr lang="en-US" sz="4400" dirty="0">
                <a:solidFill>
                  <a:schemeClr val="bg1"/>
                </a:solidFill>
                <a:latin typeface="Abadi" panose="020B0604020104020204" pitchFamily="34" charset="0"/>
              </a:rPr>
              <a:t>32</a:t>
            </a:r>
            <a:r>
              <a:rPr lang="en-US" sz="3600" dirty="0">
                <a:solidFill>
                  <a:schemeClr val="bg1"/>
                </a:solidFill>
                <a:latin typeface="Abadi" panose="020B0604020104020204" pitchFamily="34" charset="0"/>
              </a:rPr>
              <a:t> </a:t>
            </a:r>
            <a:r>
              <a:rPr lang="en-US" sz="4400" dirty="0">
                <a:solidFill>
                  <a:schemeClr val="bg1"/>
                </a:solidFill>
                <a:latin typeface="Abadi" panose="020B0604020104020204" pitchFamily="34" charset="0"/>
              </a:rPr>
              <a:t>ACRES</a:t>
            </a:r>
            <a:endParaRPr lang="en-IN" sz="3600" dirty="0">
              <a:solidFill>
                <a:schemeClr val="bg1"/>
              </a:solidFill>
              <a:latin typeface="Abadi" panose="020B0604020104020204" pitchFamily="34" charset="0"/>
            </a:endParaRPr>
          </a:p>
        </p:txBody>
      </p:sp>
      <p:sp>
        <p:nvSpPr>
          <p:cNvPr id="4" name="Rectangle 3">
            <a:extLst>
              <a:ext uri="{FF2B5EF4-FFF2-40B4-BE49-F238E27FC236}">
                <a16:creationId xmlns:a16="http://schemas.microsoft.com/office/drawing/2014/main" id="{3622887D-3A34-452B-80A1-882A36C147EB}"/>
              </a:ext>
            </a:extLst>
          </p:cNvPr>
          <p:cNvSpPr/>
          <p:nvPr/>
        </p:nvSpPr>
        <p:spPr>
          <a:xfrm>
            <a:off x="6147658" y="1801765"/>
            <a:ext cx="2536383" cy="400110"/>
          </a:xfrm>
          <a:prstGeom prst="rect">
            <a:avLst/>
          </a:prstGeom>
          <a:noFill/>
        </p:spPr>
        <p:txBody>
          <a:bodyPr wrap="square" lIns="91440" tIns="45720" rIns="91440" bIns="45720">
            <a:spAutoFit/>
          </a:bodyPr>
          <a:lstStyle/>
          <a:p>
            <a:r>
              <a:rPr lang="en-US" sz="2000" b="1" dirty="0">
                <a:solidFill>
                  <a:schemeClr val="bg1"/>
                </a:solidFill>
              </a:rPr>
              <a:t>SAO JACINTO ISLAND</a:t>
            </a:r>
          </a:p>
        </p:txBody>
      </p:sp>
    </p:spTree>
    <p:extLst>
      <p:ext uri="{BB962C8B-B14F-4D97-AF65-F5344CB8AC3E}">
        <p14:creationId xmlns:p14="http://schemas.microsoft.com/office/powerpoint/2010/main" val="192649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23450D9-61CC-4E94-9C52-7F78A09409B8}"/>
              </a:ext>
            </a:extLst>
          </p:cNvPr>
          <p:cNvPicPr>
            <a:picLocks noChangeAspect="1"/>
          </p:cNvPicPr>
          <p:nvPr/>
        </p:nvPicPr>
        <p:blipFill rotWithShape="1">
          <a:blip r:embed="rId3">
            <a:extLst>
              <a:ext uri="{28A0092B-C50C-407E-A947-70E740481C1C}">
                <a14:useLocalDpi xmlns:a14="http://schemas.microsoft.com/office/drawing/2010/main" val="0"/>
              </a:ext>
            </a:extLst>
          </a:blip>
          <a:srcRect t="15730"/>
          <a:stretch/>
        </p:blipFill>
        <p:spPr>
          <a:xfrm>
            <a:off x="20" y="10"/>
            <a:ext cx="12191980" cy="6857990"/>
          </a:xfrm>
          <a:prstGeom prst="rect">
            <a:avLst/>
          </a:prstGeom>
        </p:spPr>
      </p:pic>
      <p:pic>
        <p:nvPicPr>
          <p:cNvPr id="9" name="Picture 8">
            <a:extLst>
              <a:ext uri="{FF2B5EF4-FFF2-40B4-BE49-F238E27FC236}">
                <a16:creationId xmlns:a16="http://schemas.microsoft.com/office/drawing/2014/main" id="{D566E924-97CD-4887-BF44-B8BE7BD436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9765" y="606683"/>
            <a:ext cx="2432961" cy="187039"/>
          </a:xfrm>
          <a:prstGeom prst="rect">
            <a:avLst/>
          </a:prstGeom>
        </p:spPr>
      </p:pic>
      <p:pic>
        <p:nvPicPr>
          <p:cNvPr id="10" name="Picture 9" descr="Provident New logo_reverse.png">
            <a:extLst>
              <a:ext uri="{FF2B5EF4-FFF2-40B4-BE49-F238E27FC236}">
                <a16:creationId xmlns:a16="http://schemas.microsoft.com/office/drawing/2014/main" id="{F2F93859-5A46-45C2-9FB0-7D89897D630E}"/>
              </a:ext>
            </a:extLst>
          </p:cNvPr>
          <p:cNvPicPr>
            <a:picLocks noChangeAspect="1"/>
          </p:cNvPicPr>
          <p:nvPr/>
        </p:nvPicPr>
        <p:blipFill>
          <a:blip r:embed="rId5"/>
          <a:stretch>
            <a:fillRect/>
          </a:stretch>
        </p:blipFill>
        <p:spPr>
          <a:xfrm>
            <a:off x="9667740" y="213528"/>
            <a:ext cx="2286000" cy="310269"/>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8B59CC23-7181-484B-B4D8-31B65D0AE3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5048047" cy="2366273"/>
          </a:xfrm>
          <a:prstGeom prst="rect">
            <a:avLst/>
          </a:prstGeom>
          <a:ln>
            <a:solidFill>
              <a:srgbClr val="0070C0"/>
            </a:solidFill>
          </a:ln>
        </p:spPr>
      </p:pic>
    </p:spTree>
    <p:extLst>
      <p:ext uri="{BB962C8B-B14F-4D97-AF65-F5344CB8AC3E}">
        <p14:creationId xmlns:p14="http://schemas.microsoft.com/office/powerpoint/2010/main" val="3306209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Content Placeholder 4" descr="A picture containing person, people, hat, event&#10;&#10;Description automatically generated">
            <a:extLst>
              <a:ext uri="{FF2B5EF4-FFF2-40B4-BE49-F238E27FC236}">
                <a16:creationId xmlns:a16="http://schemas.microsoft.com/office/drawing/2014/main" id="{F201CE6E-E449-47FD-96ED-EF903B8E0EEF}"/>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20438" y="3566951"/>
            <a:ext cx="6037105" cy="288474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6" name="Rectangle 5">
            <a:extLst>
              <a:ext uri="{FF2B5EF4-FFF2-40B4-BE49-F238E27FC236}">
                <a16:creationId xmlns:a16="http://schemas.microsoft.com/office/drawing/2014/main" id="{3BD47C7C-1158-4DE2-9A69-FD5C3F7FF558}"/>
              </a:ext>
            </a:extLst>
          </p:cNvPr>
          <p:cNvSpPr/>
          <p:nvPr/>
        </p:nvSpPr>
        <p:spPr>
          <a:xfrm>
            <a:off x="2705100" y="195893"/>
            <a:ext cx="6781798" cy="1117377"/>
          </a:xfrm>
          <a:prstGeom prst="rect">
            <a:avLst/>
          </a:prstGeom>
          <a:solidFill>
            <a:schemeClr val="bg1">
              <a:alpha val="85000"/>
            </a:schemeClr>
          </a:solidFill>
          <a:ln>
            <a:noFill/>
          </a:ln>
          <a:effectLst>
            <a:outerShdw blurRad="50800" dist="38100" dir="5400000" algn="t" rotWithShape="0">
              <a:prstClr val="black">
                <a:alpha val="40000"/>
              </a:prstClr>
            </a:outerShdw>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solidFill>
                  <a:schemeClr val="tx1"/>
                </a:solidFill>
                <a:latin typeface="Bahnschrift SemiLight Condensed" panose="020B0502040204020203" pitchFamily="34" charset="0"/>
                <a:cs typeface="Arial" panose="020B0604020202020204" pitchFamily="34" charset="0"/>
              </a:rPr>
              <a:t>The New Age Construction</a:t>
            </a:r>
          </a:p>
          <a:p>
            <a:pPr algn="ctr"/>
            <a:r>
              <a:rPr lang="en-IN" sz="2400" dirty="0">
                <a:solidFill>
                  <a:schemeClr val="tx1"/>
                </a:solidFill>
                <a:latin typeface="Bahnschrift SemiLight Condensed" panose="020B0502040204020203" pitchFamily="34" charset="0"/>
                <a:cs typeface="Arial" panose="020B0604020202020204" pitchFamily="34" charset="0"/>
              </a:rPr>
              <a:t>MIVAN</a:t>
            </a:r>
          </a:p>
        </p:txBody>
      </p:sp>
      <p:sp>
        <p:nvSpPr>
          <p:cNvPr id="7" name="TextBox 6">
            <a:extLst>
              <a:ext uri="{FF2B5EF4-FFF2-40B4-BE49-F238E27FC236}">
                <a16:creationId xmlns:a16="http://schemas.microsoft.com/office/drawing/2014/main" id="{688B109D-814F-4C5B-AD2E-1DF5595D9B2D}"/>
              </a:ext>
            </a:extLst>
          </p:cNvPr>
          <p:cNvSpPr txBox="1"/>
          <p:nvPr/>
        </p:nvSpPr>
        <p:spPr>
          <a:xfrm>
            <a:off x="2705100" y="1536723"/>
            <a:ext cx="7269093" cy="1754326"/>
          </a:xfrm>
          <a:prstGeom prst="rect">
            <a:avLst/>
          </a:prstGeom>
          <a:noFill/>
        </p:spPr>
        <p:txBody>
          <a:bodyPr wrap="square" rtlCol="0">
            <a:spAutoFit/>
          </a:bodyPr>
          <a:lstStyle/>
          <a:p>
            <a:r>
              <a:rPr lang="en-IN" sz="1800" b="1" dirty="0">
                <a:latin typeface="+mn-lt"/>
                <a:cs typeface="Arial" panose="020B0604020202020204" pitchFamily="34" charset="0"/>
              </a:rPr>
              <a:t>Aluminium Formwork Construction Technique</a:t>
            </a:r>
            <a:br>
              <a:rPr lang="en-IN" sz="1800" b="1" i="0" dirty="0">
                <a:effectLst/>
                <a:latin typeface="+mn-lt"/>
              </a:rPr>
            </a:br>
            <a:r>
              <a:rPr lang="en-IN" sz="1800" b="1" i="0" dirty="0">
                <a:effectLst/>
                <a:latin typeface="+mn-lt"/>
              </a:rPr>
              <a:t>- </a:t>
            </a:r>
            <a:r>
              <a:rPr lang="en-US" sz="1800" b="1" i="0" dirty="0">
                <a:effectLst/>
                <a:latin typeface="+mn-lt"/>
              </a:rPr>
              <a:t>Smooth Finish </a:t>
            </a:r>
            <a:r>
              <a:rPr lang="en-US" sz="1800" b="0" i="0" dirty="0">
                <a:effectLst/>
                <a:latin typeface="+mn-lt"/>
              </a:rPr>
              <a:t>– Mivan construction ensures uniformity; hence all walls &amp; slabs have a smooth finish which means </a:t>
            </a:r>
            <a:r>
              <a:rPr lang="en-US" sz="1800" b="1" i="0" dirty="0">
                <a:effectLst/>
                <a:latin typeface="+mn-lt"/>
              </a:rPr>
              <a:t>additional</a:t>
            </a:r>
            <a:r>
              <a:rPr lang="en-US" b="1" dirty="0"/>
              <a:t> </a:t>
            </a:r>
            <a:r>
              <a:rPr lang="en-US" sz="1800" b="1" i="0" dirty="0">
                <a:effectLst/>
                <a:latin typeface="+mn-lt"/>
              </a:rPr>
              <a:t>plastering is not needed</a:t>
            </a:r>
            <a:br>
              <a:rPr lang="en-US" sz="1800" b="0" i="0" dirty="0">
                <a:effectLst/>
                <a:latin typeface="+mn-lt"/>
              </a:rPr>
            </a:br>
            <a:r>
              <a:rPr lang="en-US" sz="1800" b="0" i="0" dirty="0">
                <a:effectLst/>
                <a:latin typeface="+mn-lt"/>
              </a:rPr>
              <a:t>- </a:t>
            </a:r>
            <a:r>
              <a:rPr lang="en-IN" sz="1800" b="1" i="0" dirty="0">
                <a:effectLst/>
                <a:latin typeface="+mn-lt"/>
              </a:rPr>
              <a:t>Earthquake Resistant</a:t>
            </a:r>
          </a:p>
          <a:p>
            <a:r>
              <a:rPr lang="en-IN" b="1" dirty="0"/>
              <a:t>- </a:t>
            </a:r>
            <a:r>
              <a:rPr lang="en-IN" b="1" i="0" dirty="0">
                <a:solidFill>
                  <a:srgbClr val="202124"/>
                </a:solidFill>
                <a:effectLst/>
              </a:rPr>
              <a:t>Low maintenance</a:t>
            </a:r>
          </a:p>
          <a:p>
            <a:r>
              <a:rPr lang="en-IN" b="1" dirty="0"/>
              <a:t>- </a:t>
            </a:r>
            <a:r>
              <a:rPr lang="en-IN" b="1" i="0" dirty="0">
                <a:solidFill>
                  <a:srgbClr val="202124"/>
                </a:solidFill>
                <a:effectLst/>
              </a:rPr>
              <a:t>Good quality construction work </a:t>
            </a:r>
            <a:endParaRPr lang="en-IN" b="1" dirty="0"/>
          </a:p>
        </p:txBody>
      </p:sp>
      <p:pic>
        <p:nvPicPr>
          <p:cNvPr id="3" name="Picture 2" descr="A picture containing building, outdoor, apartment building, tower&#10;&#10;Description automatically generated">
            <a:extLst>
              <a:ext uri="{FF2B5EF4-FFF2-40B4-BE49-F238E27FC236}">
                <a16:creationId xmlns:a16="http://schemas.microsoft.com/office/drawing/2014/main" id="{5C3E2094-BF4F-4370-94C1-C24F084F61C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7079" y="3566950"/>
            <a:ext cx="5290458" cy="288474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descr="Logo&#10;&#10;Description automatically generated with medium confidence">
            <a:extLst>
              <a:ext uri="{FF2B5EF4-FFF2-40B4-BE49-F238E27FC236}">
                <a16:creationId xmlns:a16="http://schemas.microsoft.com/office/drawing/2014/main" id="{8B59CC23-7181-484B-B4D8-31B65D0AE3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51199" y="2732650"/>
            <a:ext cx="1575582" cy="738554"/>
          </a:xfrm>
          <a:prstGeom prst="rect">
            <a:avLst/>
          </a:prstGeom>
          <a:ln>
            <a:solidFill>
              <a:schemeClr val="bg1"/>
            </a:solidFill>
          </a:ln>
        </p:spPr>
      </p:pic>
    </p:spTree>
    <p:extLst>
      <p:ext uri="{BB962C8B-B14F-4D97-AF65-F5344CB8AC3E}">
        <p14:creationId xmlns:p14="http://schemas.microsoft.com/office/powerpoint/2010/main" val="32717632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11433"/>
            <a:ext cx="12192001" cy="6926734"/>
            <a:chOff x="-1375833" y="-1"/>
            <a:chExt cx="13445067" cy="7638648"/>
          </a:xfrm>
        </p:grpSpPr>
        <p:pic>
          <p:nvPicPr>
            <p:cNvPr id="3" name="object 3"/>
            <p:cNvPicPr/>
            <p:nvPr/>
          </p:nvPicPr>
          <p:blipFill>
            <a:blip r:embed="rId3" cstate="print"/>
            <a:stretch>
              <a:fillRect/>
            </a:stretch>
          </p:blipFill>
          <p:spPr>
            <a:xfrm>
              <a:off x="465010" y="685753"/>
              <a:ext cx="9955402" cy="6740546"/>
            </a:xfrm>
            <a:prstGeom prst="rect">
              <a:avLst/>
            </a:prstGeom>
          </p:spPr>
        </p:pic>
        <p:sp>
          <p:nvSpPr>
            <p:cNvPr id="4" name="object 4"/>
            <p:cNvSpPr/>
            <p:nvPr/>
          </p:nvSpPr>
          <p:spPr>
            <a:xfrm>
              <a:off x="-1375832" y="-1"/>
              <a:ext cx="13445066" cy="909363"/>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dirty="0"/>
            </a:p>
          </p:txBody>
        </p:sp>
        <p:sp>
          <p:nvSpPr>
            <p:cNvPr id="5" name="object 5"/>
            <p:cNvSpPr/>
            <p:nvPr/>
          </p:nvSpPr>
          <p:spPr>
            <a:xfrm>
              <a:off x="-1375833" y="907543"/>
              <a:ext cx="13445066" cy="50418"/>
            </a:xfrm>
            <a:custGeom>
              <a:avLst/>
              <a:gdLst/>
              <a:ahLst/>
              <a:cxnLst/>
              <a:rect l="l" t="t" r="r" b="b"/>
              <a:pathLst>
                <a:path w="10689590" h="34290">
                  <a:moveTo>
                    <a:pt x="10689336" y="0"/>
                  </a:moveTo>
                  <a:lnTo>
                    <a:pt x="0" y="0"/>
                  </a:lnTo>
                  <a:lnTo>
                    <a:pt x="0" y="33858"/>
                  </a:lnTo>
                  <a:lnTo>
                    <a:pt x="10689336" y="33858"/>
                  </a:lnTo>
                  <a:lnTo>
                    <a:pt x="10689336" y="0"/>
                  </a:lnTo>
                  <a:close/>
                </a:path>
              </a:pathLst>
            </a:custGeom>
            <a:solidFill>
              <a:srgbClr val="FCBA16"/>
            </a:solidFill>
          </p:spPr>
          <p:txBody>
            <a:bodyPr wrap="square" lIns="0" tIns="0" rIns="0" bIns="0" rtlCol="0"/>
            <a:lstStyle/>
            <a:p>
              <a:endParaRPr sz="1632"/>
            </a:p>
          </p:txBody>
        </p:sp>
        <p:pic>
          <p:nvPicPr>
            <p:cNvPr id="6" name="object 6"/>
            <p:cNvPicPr/>
            <p:nvPr/>
          </p:nvPicPr>
          <p:blipFill>
            <a:blip r:embed="rId4" cstate="print"/>
            <a:stretch>
              <a:fillRect/>
            </a:stretch>
          </p:blipFill>
          <p:spPr>
            <a:xfrm>
              <a:off x="3757994" y="513763"/>
              <a:ext cx="151752" cy="171983"/>
            </a:xfrm>
            <a:prstGeom prst="rect">
              <a:avLst/>
            </a:prstGeom>
          </p:spPr>
        </p:pic>
        <p:pic>
          <p:nvPicPr>
            <p:cNvPr id="7" name="object 7"/>
            <p:cNvPicPr/>
            <p:nvPr/>
          </p:nvPicPr>
          <p:blipFill>
            <a:blip r:embed="rId5" cstate="print"/>
            <a:stretch>
              <a:fillRect/>
            </a:stretch>
          </p:blipFill>
          <p:spPr>
            <a:xfrm>
              <a:off x="3932340" y="509669"/>
              <a:ext cx="352591" cy="180174"/>
            </a:xfrm>
            <a:prstGeom prst="rect">
              <a:avLst/>
            </a:prstGeom>
          </p:spPr>
        </p:pic>
        <p:pic>
          <p:nvPicPr>
            <p:cNvPr id="8" name="object 8"/>
            <p:cNvPicPr/>
            <p:nvPr/>
          </p:nvPicPr>
          <p:blipFill>
            <a:blip r:embed="rId6" cstate="print"/>
            <a:stretch>
              <a:fillRect/>
            </a:stretch>
          </p:blipFill>
          <p:spPr>
            <a:xfrm>
              <a:off x="4304390" y="513773"/>
              <a:ext cx="127660" cy="176072"/>
            </a:xfrm>
            <a:prstGeom prst="rect">
              <a:avLst/>
            </a:prstGeom>
          </p:spPr>
        </p:pic>
        <p:sp>
          <p:nvSpPr>
            <p:cNvPr id="9" name="object 9"/>
            <p:cNvSpPr/>
            <p:nvPr/>
          </p:nvSpPr>
          <p:spPr>
            <a:xfrm>
              <a:off x="4464050" y="513778"/>
              <a:ext cx="145415" cy="171450"/>
            </a:xfrm>
            <a:custGeom>
              <a:avLst/>
              <a:gdLst/>
              <a:ahLst/>
              <a:cxnLst/>
              <a:rect l="l" t="t" r="r" b="b"/>
              <a:pathLst>
                <a:path w="145414" h="171450">
                  <a:moveTo>
                    <a:pt x="145008" y="128270"/>
                  </a:moveTo>
                  <a:lnTo>
                    <a:pt x="52997" y="128270"/>
                  </a:lnTo>
                  <a:lnTo>
                    <a:pt x="52997" y="106680"/>
                  </a:lnTo>
                  <a:lnTo>
                    <a:pt x="134162" y="106680"/>
                  </a:lnTo>
                  <a:lnTo>
                    <a:pt x="134162" y="66040"/>
                  </a:lnTo>
                  <a:lnTo>
                    <a:pt x="52997" y="66040"/>
                  </a:lnTo>
                  <a:lnTo>
                    <a:pt x="52997" y="44450"/>
                  </a:lnTo>
                  <a:lnTo>
                    <a:pt x="142354" y="44450"/>
                  </a:lnTo>
                  <a:lnTo>
                    <a:pt x="142354" y="0"/>
                  </a:lnTo>
                  <a:lnTo>
                    <a:pt x="0" y="0"/>
                  </a:lnTo>
                  <a:lnTo>
                    <a:pt x="0" y="44450"/>
                  </a:lnTo>
                  <a:lnTo>
                    <a:pt x="0" y="66040"/>
                  </a:lnTo>
                  <a:lnTo>
                    <a:pt x="0" y="106680"/>
                  </a:lnTo>
                  <a:lnTo>
                    <a:pt x="0" y="128270"/>
                  </a:lnTo>
                  <a:lnTo>
                    <a:pt x="0" y="171450"/>
                  </a:lnTo>
                  <a:lnTo>
                    <a:pt x="145008" y="171450"/>
                  </a:lnTo>
                  <a:lnTo>
                    <a:pt x="145008" y="128270"/>
                  </a:lnTo>
                  <a:close/>
                </a:path>
              </a:pathLst>
            </a:custGeom>
            <a:solidFill>
              <a:srgbClr val="FFFFFF"/>
            </a:solidFill>
          </p:spPr>
          <p:txBody>
            <a:bodyPr wrap="square" lIns="0" tIns="0" rIns="0" bIns="0" rtlCol="0"/>
            <a:lstStyle/>
            <a:p>
              <a:endParaRPr sz="1632"/>
            </a:p>
          </p:txBody>
        </p:sp>
        <p:pic>
          <p:nvPicPr>
            <p:cNvPr id="10" name="object 10"/>
            <p:cNvPicPr/>
            <p:nvPr/>
          </p:nvPicPr>
          <p:blipFill>
            <a:blip r:embed="rId7" cstate="print"/>
            <a:stretch>
              <a:fillRect/>
            </a:stretch>
          </p:blipFill>
          <p:spPr>
            <a:xfrm>
              <a:off x="4633324" y="509664"/>
              <a:ext cx="334051" cy="180174"/>
            </a:xfrm>
            <a:prstGeom prst="rect">
              <a:avLst/>
            </a:prstGeom>
          </p:spPr>
        </p:pic>
        <p:sp>
          <p:nvSpPr>
            <p:cNvPr id="11" name="object 11"/>
            <p:cNvSpPr/>
            <p:nvPr/>
          </p:nvSpPr>
          <p:spPr>
            <a:xfrm>
              <a:off x="5076660" y="509676"/>
              <a:ext cx="887730" cy="180340"/>
            </a:xfrm>
            <a:custGeom>
              <a:avLst/>
              <a:gdLst/>
              <a:ahLst/>
              <a:cxnLst/>
              <a:rect l="l" t="t" r="r" b="b"/>
              <a:pathLst>
                <a:path w="887729" h="180340">
                  <a:moveTo>
                    <a:pt x="200406" y="4102"/>
                  </a:moveTo>
                  <a:lnTo>
                    <a:pt x="125018" y="4102"/>
                  </a:lnTo>
                  <a:lnTo>
                    <a:pt x="100444" y="105270"/>
                  </a:lnTo>
                  <a:lnTo>
                    <a:pt x="99961" y="105270"/>
                  </a:lnTo>
                  <a:lnTo>
                    <a:pt x="75399" y="4102"/>
                  </a:lnTo>
                  <a:lnTo>
                    <a:pt x="0" y="4102"/>
                  </a:lnTo>
                  <a:lnTo>
                    <a:pt x="0" y="176085"/>
                  </a:lnTo>
                  <a:lnTo>
                    <a:pt x="50088" y="176085"/>
                  </a:lnTo>
                  <a:lnTo>
                    <a:pt x="50088" y="65760"/>
                  </a:lnTo>
                  <a:lnTo>
                    <a:pt x="50571" y="65760"/>
                  </a:lnTo>
                  <a:lnTo>
                    <a:pt x="80454" y="176085"/>
                  </a:lnTo>
                  <a:lnTo>
                    <a:pt x="119951" y="176085"/>
                  </a:lnTo>
                  <a:lnTo>
                    <a:pt x="149821" y="65760"/>
                  </a:lnTo>
                  <a:lnTo>
                    <a:pt x="150304" y="65760"/>
                  </a:lnTo>
                  <a:lnTo>
                    <a:pt x="150304" y="176085"/>
                  </a:lnTo>
                  <a:lnTo>
                    <a:pt x="200406" y="176085"/>
                  </a:lnTo>
                  <a:lnTo>
                    <a:pt x="200406" y="4102"/>
                  </a:lnTo>
                  <a:close/>
                </a:path>
                <a:path w="887729" h="180340">
                  <a:moveTo>
                    <a:pt x="394487" y="176072"/>
                  </a:moveTo>
                  <a:lnTo>
                    <a:pt x="385546" y="151511"/>
                  </a:lnTo>
                  <a:lnTo>
                    <a:pt x="372122" y="114655"/>
                  </a:lnTo>
                  <a:lnTo>
                    <a:pt x="352818" y="61658"/>
                  </a:lnTo>
                  <a:lnTo>
                    <a:pt x="331851" y="4089"/>
                  </a:lnTo>
                  <a:lnTo>
                    <a:pt x="321741" y="4089"/>
                  </a:lnTo>
                  <a:lnTo>
                    <a:pt x="321741" y="114655"/>
                  </a:lnTo>
                  <a:lnTo>
                    <a:pt x="289217" y="114655"/>
                  </a:lnTo>
                  <a:lnTo>
                    <a:pt x="305841" y="61658"/>
                  </a:lnTo>
                  <a:lnTo>
                    <a:pt x="306324" y="61658"/>
                  </a:lnTo>
                  <a:lnTo>
                    <a:pt x="321741" y="114655"/>
                  </a:lnTo>
                  <a:lnTo>
                    <a:pt x="321741" y="4089"/>
                  </a:lnTo>
                  <a:lnTo>
                    <a:pt x="280073" y="4089"/>
                  </a:lnTo>
                  <a:lnTo>
                    <a:pt x="216712" y="176072"/>
                  </a:lnTo>
                  <a:lnTo>
                    <a:pt x="269951" y="176072"/>
                  </a:lnTo>
                  <a:lnTo>
                    <a:pt x="277647" y="151511"/>
                  </a:lnTo>
                  <a:lnTo>
                    <a:pt x="332333" y="151511"/>
                  </a:lnTo>
                  <a:lnTo>
                    <a:pt x="339559" y="176072"/>
                  </a:lnTo>
                  <a:lnTo>
                    <a:pt x="394487" y="176072"/>
                  </a:lnTo>
                  <a:close/>
                </a:path>
                <a:path w="887729" h="180340">
                  <a:moveTo>
                    <a:pt x="555332" y="120916"/>
                  </a:moveTo>
                  <a:lnTo>
                    <a:pt x="524738" y="77457"/>
                  </a:lnTo>
                  <a:lnTo>
                    <a:pt x="488988" y="66789"/>
                  </a:lnTo>
                  <a:lnTo>
                    <a:pt x="473214" y="62534"/>
                  </a:lnTo>
                  <a:lnTo>
                    <a:pt x="461822" y="57238"/>
                  </a:lnTo>
                  <a:lnTo>
                    <a:pt x="457060" y="49618"/>
                  </a:lnTo>
                  <a:lnTo>
                    <a:pt x="457060" y="39979"/>
                  </a:lnTo>
                  <a:lnTo>
                    <a:pt x="468845" y="38061"/>
                  </a:lnTo>
                  <a:lnTo>
                    <a:pt x="481380" y="38061"/>
                  </a:lnTo>
                  <a:lnTo>
                    <a:pt x="487400" y="39268"/>
                  </a:lnTo>
                  <a:lnTo>
                    <a:pt x="496074" y="45288"/>
                  </a:lnTo>
                  <a:lnTo>
                    <a:pt x="498970" y="49618"/>
                  </a:lnTo>
                  <a:lnTo>
                    <a:pt x="497992" y="56121"/>
                  </a:lnTo>
                  <a:lnTo>
                    <a:pt x="548106" y="56121"/>
                  </a:lnTo>
                  <a:lnTo>
                    <a:pt x="541528" y="29667"/>
                  </a:lnTo>
                  <a:lnTo>
                    <a:pt x="525665" y="12344"/>
                  </a:lnTo>
                  <a:lnTo>
                    <a:pt x="503085" y="2870"/>
                  </a:lnTo>
                  <a:lnTo>
                    <a:pt x="476313" y="0"/>
                  </a:lnTo>
                  <a:lnTo>
                    <a:pt x="450532" y="3289"/>
                  </a:lnTo>
                  <a:lnTo>
                    <a:pt x="428345" y="13512"/>
                  </a:lnTo>
                  <a:lnTo>
                    <a:pt x="412800" y="31191"/>
                  </a:lnTo>
                  <a:lnTo>
                    <a:pt x="406946" y="56845"/>
                  </a:lnTo>
                  <a:lnTo>
                    <a:pt x="412229" y="78181"/>
                  </a:lnTo>
                  <a:lnTo>
                    <a:pt x="425881" y="91897"/>
                  </a:lnTo>
                  <a:lnTo>
                    <a:pt x="444652" y="100533"/>
                  </a:lnTo>
                  <a:lnTo>
                    <a:pt x="483527" y="112090"/>
                  </a:lnTo>
                  <a:lnTo>
                    <a:pt x="494893" y="116408"/>
                  </a:lnTo>
                  <a:lnTo>
                    <a:pt x="500697" y="120802"/>
                  </a:lnTo>
                  <a:lnTo>
                    <a:pt x="502335" y="126466"/>
                  </a:lnTo>
                  <a:lnTo>
                    <a:pt x="500126" y="134289"/>
                  </a:lnTo>
                  <a:lnTo>
                    <a:pt x="494626" y="139077"/>
                  </a:lnTo>
                  <a:lnTo>
                    <a:pt x="487502" y="141465"/>
                  </a:lnTo>
                  <a:lnTo>
                    <a:pt x="480428" y="142113"/>
                  </a:lnTo>
                  <a:lnTo>
                    <a:pt x="472846" y="141605"/>
                  </a:lnTo>
                  <a:lnTo>
                    <a:pt x="453199" y="122605"/>
                  </a:lnTo>
                  <a:lnTo>
                    <a:pt x="453199" y="118275"/>
                  </a:lnTo>
                  <a:lnTo>
                    <a:pt x="400202" y="118275"/>
                  </a:lnTo>
                  <a:lnTo>
                    <a:pt x="409473" y="151117"/>
                  </a:lnTo>
                  <a:lnTo>
                    <a:pt x="430885" y="169811"/>
                  </a:lnTo>
                  <a:lnTo>
                    <a:pt x="455853" y="178219"/>
                  </a:lnTo>
                  <a:lnTo>
                    <a:pt x="475843" y="180174"/>
                  </a:lnTo>
                  <a:lnTo>
                    <a:pt x="504418" y="177215"/>
                  </a:lnTo>
                  <a:lnTo>
                    <a:pt x="529945" y="167347"/>
                  </a:lnTo>
                  <a:lnTo>
                    <a:pt x="548297" y="149072"/>
                  </a:lnTo>
                  <a:lnTo>
                    <a:pt x="555332" y="120916"/>
                  </a:lnTo>
                  <a:close/>
                </a:path>
                <a:path w="887729" h="180340">
                  <a:moveTo>
                    <a:pt x="717892" y="3721"/>
                  </a:moveTo>
                  <a:lnTo>
                    <a:pt x="568540" y="3721"/>
                  </a:lnTo>
                  <a:lnTo>
                    <a:pt x="568540" y="48171"/>
                  </a:lnTo>
                  <a:lnTo>
                    <a:pt x="616712" y="48171"/>
                  </a:lnTo>
                  <a:lnTo>
                    <a:pt x="616712" y="176441"/>
                  </a:lnTo>
                  <a:lnTo>
                    <a:pt x="669709" y="176441"/>
                  </a:lnTo>
                  <a:lnTo>
                    <a:pt x="669709" y="48171"/>
                  </a:lnTo>
                  <a:lnTo>
                    <a:pt x="717892" y="48171"/>
                  </a:lnTo>
                  <a:lnTo>
                    <a:pt x="717892" y="3721"/>
                  </a:lnTo>
                  <a:close/>
                </a:path>
                <a:path w="887729" h="180340">
                  <a:moveTo>
                    <a:pt x="887171" y="132372"/>
                  </a:moveTo>
                  <a:lnTo>
                    <a:pt x="795159" y="132372"/>
                  </a:lnTo>
                  <a:lnTo>
                    <a:pt x="795159" y="110782"/>
                  </a:lnTo>
                  <a:lnTo>
                    <a:pt x="876325" y="110782"/>
                  </a:lnTo>
                  <a:lnTo>
                    <a:pt x="876325" y="70142"/>
                  </a:lnTo>
                  <a:lnTo>
                    <a:pt x="795159" y="70142"/>
                  </a:lnTo>
                  <a:lnTo>
                    <a:pt x="795159" y="48552"/>
                  </a:lnTo>
                  <a:lnTo>
                    <a:pt x="884516" y="48552"/>
                  </a:lnTo>
                  <a:lnTo>
                    <a:pt x="884516" y="4102"/>
                  </a:lnTo>
                  <a:lnTo>
                    <a:pt x="742162" y="4102"/>
                  </a:lnTo>
                  <a:lnTo>
                    <a:pt x="742162" y="48552"/>
                  </a:lnTo>
                  <a:lnTo>
                    <a:pt x="742162" y="70142"/>
                  </a:lnTo>
                  <a:lnTo>
                    <a:pt x="742162" y="110782"/>
                  </a:lnTo>
                  <a:lnTo>
                    <a:pt x="742162" y="132372"/>
                  </a:lnTo>
                  <a:lnTo>
                    <a:pt x="742162" y="175552"/>
                  </a:lnTo>
                  <a:lnTo>
                    <a:pt x="887171" y="175552"/>
                  </a:lnTo>
                  <a:lnTo>
                    <a:pt x="887171" y="132372"/>
                  </a:lnTo>
                  <a:close/>
                </a:path>
              </a:pathLst>
            </a:custGeom>
            <a:solidFill>
              <a:srgbClr val="FFFFFF"/>
            </a:solidFill>
          </p:spPr>
          <p:txBody>
            <a:bodyPr wrap="square" lIns="0" tIns="0" rIns="0" bIns="0" rtlCol="0"/>
            <a:lstStyle/>
            <a:p>
              <a:endParaRPr sz="1632"/>
            </a:p>
          </p:txBody>
        </p:sp>
        <p:pic>
          <p:nvPicPr>
            <p:cNvPr id="12" name="object 12"/>
            <p:cNvPicPr/>
            <p:nvPr/>
          </p:nvPicPr>
          <p:blipFill>
            <a:blip r:embed="rId8" cstate="print"/>
            <a:stretch>
              <a:fillRect/>
            </a:stretch>
          </p:blipFill>
          <p:spPr>
            <a:xfrm>
              <a:off x="5993164" y="513773"/>
              <a:ext cx="162344" cy="171983"/>
            </a:xfrm>
            <a:prstGeom prst="rect">
              <a:avLst/>
            </a:prstGeom>
          </p:spPr>
        </p:pic>
        <p:pic>
          <p:nvPicPr>
            <p:cNvPr id="13" name="object 13"/>
            <p:cNvPicPr/>
            <p:nvPr/>
          </p:nvPicPr>
          <p:blipFill>
            <a:blip r:embed="rId9" cstate="print"/>
            <a:stretch>
              <a:fillRect/>
            </a:stretch>
          </p:blipFill>
          <p:spPr>
            <a:xfrm>
              <a:off x="6261673" y="513763"/>
              <a:ext cx="151752" cy="171983"/>
            </a:xfrm>
            <a:prstGeom prst="rect">
              <a:avLst/>
            </a:prstGeom>
          </p:spPr>
        </p:pic>
        <p:pic>
          <p:nvPicPr>
            <p:cNvPr id="14" name="object 14"/>
            <p:cNvPicPr/>
            <p:nvPr/>
          </p:nvPicPr>
          <p:blipFill>
            <a:blip r:embed="rId10" cstate="print"/>
            <a:stretch>
              <a:fillRect/>
            </a:stretch>
          </p:blipFill>
          <p:spPr>
            <a:xfrm>
              <a:off x="6436015" y="513761"/>
              <a:ext cx="490324" cy="171989"/>
            </a:xfrm>
            <a:prstGeom prst="rect">
              <a:avLst/>
            </a:prstGeom>
          </p:spPr>
        </p:pic>
        <p:sp>
          <p:nvSpPr>
            <p:cNvPr id="15" name="object 15"/>
            <p:cNvSpPr/>
            <p:nvPr/>
          </p:nvSpPr>
          <p:spPr>
            <a:xfrm>
              <a:off x="-1375833" y="7372350"/>
              <a:ext cx="13445065" cy="266297"/>
            </a:xfrm>
            <a:custGeom>
              <a:avLst/>
              <a:gdLst/>
              <a:ahLst/>
              <a:cxnLst/>
              <a:rect l="l" t="t" r="r" b="b"/>
              <a:pathLst>
                <a:path w="10689590" h="187959">
                  <a:moveTo>
                    <a:pt x="0" y="187705"/>
                  </a:moveTo>
                  <a:lnTo>
                    <a:pt x="0" y="0"/>
                  </a:lnTo>
                  <a:lnTo>
                    <a:pt x="10689335" y="0"/>
                  </a:lnTo>
                  <a:lnTo>
                    <a:pt x="10689335" y="187705"/>
                  </a:lnTo>
                  <a:lnTo>
                    <a:pt x="0" y="187705"/>
                  </a:lnTo>
                  <a:close/>
                </a:path>
              </a:pathLst>
            </a:custGeom>
            <a:solidFill>
              <a:srgbClr val="FCBA16"/>
            </a:solidFill>
          </p:spPr>
          <p:txBody>
            <a:bodyPr wrap="square" lIns="0" tIns="0" rIns="0" bIns="0" rtlCol="0"/>
            <a:lstStyle/>
            <a:p>
              <a:endParaRPr sz="1632"/>
            </a:p>
          </p:txBody>
        </p:sp>
        <p:sp>
          <p:nvSpPr>
            <p:cNvPr id="16" name="object 16"/>
            <p:cNvSpPr/>
            <p:nvPr/>
          </p:nvSpPr>
          <p:spPr>
            <a:xfrm>
              <a:off x="9334852" y="1955533"/>
              <a:ext cx="956944" cy="0"/>
            </a:xfrm>
            <a:custGeom>
              <a:avLst/>
              <a:gdLst/>
              <a:ahLst/>
              <a:cxnLst/>
              <a:rect l="l" t="t" r="r" b="b"/>
              <a:pathLst>
                <a:path w="956945">
                  <a:moveTo>
                    <a:pt x="0" y="0"/>
                  </a:moveTo>
                  <a:lnTo>
                    <a:pt x="956716" y="0"/>
                  </a:lnTo>
                </a:path>
              </a:pathLst>
            </a:custGeom>
            <a:ln w="6350">
              <a:solidFill>
                <a:srgbClr val="231F20"/>
              </a:solidFill>
            </a:ln>
          </p:spPr>
          <p:txBody>
            <a:bodyPr wrap="square" lIns="0" tIns="0" rIns="0" bIns="0" rtlCol="0"/>
            <a:lstStyle/>
            <a:p>
              <a:endParaRPr sz="1632"/>
            </a:p>
          </p:txBody>
        </p:sp>
        <p:sp>
          <p:nvSpPr>
            <p:cNvPr id="17" name="object 17"/>
            <p:cNvSpPr/>
            <p:nvPr/>
          </p:nvSpPr>
          <p:spPr>
            <a:xfrm>
              <a:off x="9813212" y="1477172"/>
              <a:ext cx="0" cy="956944"/>
            </a:xfrm>
            <a:custGeom>
              <a:avLst/>
              <a:gdLst/>
              <a:ahLst/>
              <a:cxnLst/>
              <a:rect l="l" t="t" r="r" b="b"/>
              <a:pathLst>
                <a:path h="956944">
                  <a:moveTo>
                    <a:pt x="0" y="0"/>
                  </a:moveTo>
                  <a:lnTo>
                    <a:pt x="0" y="956716"/>
                  </a:lnTo>
                </a:path>
              </a:pathLst>
            </a:custGeom>
            <a:ln w="6350">
              <a:solidFill>
                <a:srgbClr val="231F20"/>
              </a:solidFill>
            </a:ln>
          </p:spPr>
          <p:txBody>
            <a:bodyPr wrap="square" lIns="0" tIns="0" rIns="0" bIns="0" rtlCol="0"/>
            <a:lstStyle/>
            <a:p>
              <a:endParaRPr sz="1632"/>
            </a:p>
          </p:txBody>
        </p:sp>
        <p:sp>
          <p:nvSpPr>
            <p:cNvPr id="18" name="object 18"/>
            <p:cNvSpPr/>
            <p:nvPr/>
          </p:nvSpPr>
          <p:spPr>
            <a:xfrm>
              <a:off x="9465257" y="1626735"/>
              <a:ext cx="690880" cy="662940"/>
            </a:xfrm>
            <a:custGeom>
              <a:avLst/>
              <a:gdLst/>
              <a:ahLst/>
              <a:cxnLst/>
              <a:rect l="l" t="t" r="r" b="b"/>
              <a:pathLst>
                <a:path w="690879" h="662939">
                  <a:moveTo>
                    <a:pt x="0" y="0"/>
                  </a:moveTo>
                  <a:lnTo>
                    <a:pt x="690333" y="662393"/>
                  </a:lnTo>
                </a:path>
              </a:pathLst>
            </a:custGeom>
            <a:ln w="6350">
              <a:solidFill>
                <a:srgbClr val="231F20"/>
              </a:solidFill>
            </a:ln>
          </p:spPr>
          <p:txBody>
            <a:bodyPr wrap="square" lIns="0" tIns="0" rIns="0" bIns="0" rtlCol="0"/>
            <a:lstStyle/>
            <a:p>
              <a:endParaRPr sz="1632"/>
            </a:p>
          </p:txBody>
        </p:sp>
        <p:sp>
          <p:nvSpPr>
            <p:cNvPr id="19" name="object 19"/>
            <p:cNvSpPr/>
            <p:nvPr/>
          </p:nvSpPr>
          <p:spPr>
            <a:xfrm>
              <a:off x="9474569" y="1623959"/>
              <a:ext cx="692150" cy="661035"/>
            </a:xfrm>
            <a:custGeom>
              <a:avLst/>
              <a:gdLst/>
              <a:ahLst/>
              <a:cxnLst/>
              <a:rect l="l" t="t" r="r" b="b"/>
              <a:pathLst>
                <a:path w="692150" h="661035">
                  <a:moveTo>
                    <a:pt x="691654" y="0"/>
                  </a:moveTo>
                  <a:lnTo>
                    <a:pt x="0" y="660984"/>
                  </a:lnTo>
                </a:path>
              </a:pathLst>
            </a:custGeom>
            <a:ln w="6350">
              <a:solidFill>
                <a:srgbClr val="231F20"/>
              </a:solidFill>
            </a:ln>
          </p:spPr>
          <p:txBody>
            <a:bodyPr wrap="square" lIns="0" tIns="0" rIns="0" bIns="0" rtlCol="0"/>
            <a:lstStyle/>
            <a:p>
              <a:endParaRPr sz="1632"/>
            </a:p>
          </p:txBody>
        </p:sp>
        <p:sp>
          <p:nvSpPr>
            <p:cNvPr id="20" name="object 20"/>
            <p:cNvSpPr/>
            <p:nvPr/>
          </p:nvSpPr>
          <p:spPr>
            <a:xfrm>
              <a:off x="9524896" y="1665109"/>
              <a:ext cx="577215" cy="577215"/>
            </a:xfrm>
            <a:custGeom>
              <a:avLst/>
              <a:gdLst/>
              <a:ahLst/>
              <a:cxnLst/>
              <a:rect l="l" t="t" r="r" b="b"/>
              <a:pathLst>
                <a:path w="577215" h="577214">
                  <a:moveTo>
                    <a:pt x="576592" y="288289"/>
                  </a:moveTo>
                  <a:lnTo>
                    <a:pt x="572819" y="335052"/>
                  </a:lnTo>
                  <a:lnTo>
                    <a:pt x="561895" y="379413"/>
                  </a:lnTo>
                  <a:lnTo>
                    <a:pt x="544414" y="420779"/>
                  </a:lnTo>
                  <a:lnTo>
                    <a:pt x="520969" y="458555"/>
                  </a:lnTo>
                  <a:lnTo>
                    <a:pt x="492155" y="492148"/>
                  </a:lnTo>
                  <a:lnTo>
                    <a:pt x="458563" y="520965"/>
                  </a:lnTo>
                  <a:lnTo>
                    <a:pt x="420789" y="544411"/>
                  </a:lnTo>
                  <a:lnTo>
                    <a:pt x="379425" y="561894"/>
                  </a:lnTo>
                  <a:lnTo>
                    <a:pt x="335065" y="572819"/>
                  </a:lnTo>
                  <a:lnTo>
                    <a:pt x="288302" y="576592"/>
                  </a:lnTo>
                  <a:lnTo>
                    <a:pt x="241536" y="572819"/>
                  </a:lnTo>
                  <a:lnTo>
                    <a:pt x="197173" y="561894"/>
                  </a:lnTo>
                  <a:lnTo>
                    <a:pt x="155807" y="544411"/>
                  </a:lnTo>
                  <a:lnTo>
                    <a:pt x="118031" y="520965"/>
                  </a:lnTo>
                  <a:lnTo>
                    <a:pt x="84439" y="492148"/>
                  </a:lnTo>
                  <a:lnTo>
                    <a:pt x="55623" y="458555"/>
                  </a:lnTo>
                  <a:lnTo>
                    <a:pt x="32178" y="420779"/>
                  </a:lnTo>
                  <a:lnTo>
                    <a:pt x="14697" y="379413"/>
                  </a:lnTo>
                  <a:lnTo>
                    <a:pt x="3773" y="335052"/>
                  </a:lnTo>
                  <a:lnTo>
                    <a:pt x="0" y="288289"/>
                  </a:lnTo>
                  <a:lnTo>
                    <a:pt x="3773" y="241524"/>
                  </a:lnTo>
                  <a:lnTo>
                    <a:pt x="14697" y="197162"/>
                  </a:lnTo>
                  <a:lnTo>
                    <a:pt x="32178" y="155797"/>
                  </a:lnTo>
                  <a:lnTo>
                    <a:pt x="55623" y="118023"/>
                  </a:lnTo>
                  <a:lnTo>
                    <a:pt x="84439" y="84432"/>
                  </a:lnTo>
                  <a:lnTo>
                    <a:pt x="118031" y="55619"/>
                  </a:lnTo>
                  <a:lnTo>
                    <a:pt x="155807" y="32175"/>
                  </a:lnTo>
                  <a:lnTo>
                    <a:pt x="197173" y="14695"/>
                  </a:lnTo>
                  <a:lnTo>
                    <a:pt x="241536" y="3772"/>
                  </a:lnTo>
                  <a:lnTo>
                    <a:pt x="288302" y="0"/>
                  </a:lnTo>
                  <a:lnTo>
                    <a:pt x="335065" y="3772"/>
                  </a:lnTo>
                  <a:lnTo>
                    <a:pt x="379425" y="14695"/>
                  </a:lnTo>
                  <a:lnTo>
                    <a:pt x="420789" y="32175"/>
                  </a:lnTo>
                  <a:lnTo>
                    <a:pt x="458563" y="55619"/>
                  </a:lnTo>
                  <a:lnTo>
                    <a:pt x="492155" y="84432"/>
                  </a:lnTo>
                  <a:lnTo>
                    <a:pt x="520969" y="118023"/>
                  </a:lnTo>
                  <a:lnTo>
                    <a:pt x="544414" y="155797"/>
                  </a:lnTo>
                  <a:lnTo>
                    <a:pt x="561895" y="197162"/>
                  </a:lnTo>
                  <a:lnTo>
                    <a:pt x="572819" y="241524"/>
                  </a:lnTo>
                  <a:lnTo>
                    <a:pt x="576592" y="288289"/>
                  </a:lnTo>
                  <a:close/>
                </a:path>
              </a:pathLst>
            </a:custGeom>
            <a:ln w="6349">
              <a:solidFill>
                <a:srgbClr val="231F20"/>
              </a:solidFill>
            </a:ln>
          </p:spPr>
          <p:txBody>
            <a:bodyPr wrap="square" lIns="0" tIns="0" rIns="0" bIns="0" rtlCol="0"/>
            <a:lstStyle/>
            <a:p>
              <a:endParaRPr sz="1632"/>
            </a:p>
          </p:txBody>
        </p:sp>
        <p:sp>
          <p:nvSpPr>
            <p:cNvPr id="21" name="object 21"/>
            <p:cNvSpPr/>
            <p:nvPr/>
          </p:nvSpPr>
          <p:spPr>
            <a:xfrm>
              <a:off x="9481644" y="1623962"/>
              <a:ext cx="663575" cy="663575"/>
            </a:xfrm>
            <a:custGeom>
              <a:avLst/>
              <a:gdLst/>
              <a:ahLst/>
              <a:cxnLst/>
              <a:rect l="l" t="t" r="r" b="b"/>
              <a:pathLst>
                <a:path w="663575" h="663575">
                  <a:moveTo>
                    <a:pt x="663143" y="331571"/>
                  </a:moveTo>
                  <a:lnTo>
                    <a:pt x="659548" y="380565"/>
                  </a:lnTo>
                  <a:lnTo>
                    <a:pt x="649104" y="427328"/>
                  </a:lnTo>
                  <a:lnTo>
                    <a:pt x="632325" y="471348"/>
                  </a:lnTo>
                  <a:lnTo>
                    <a:pt x="609724" y="512109"/>
                  </a:lnTo>
                  <a:lnTo>
                    <a:pt x="581814" y="549101"/>
                  </a:lnTo>
                  <a:lnTo>
                    <a:pt x="549106" y="581809"/>
                  </a:lnTo>
                  <a:lnTo>
                    <a:pt x="512115" y="609721"/>
                  </a:lnTo>
                  <a:lnTo>
                    <a:pt x="471353" y="632323"/>
                  </a:lnTo>
                  <a:lnTo>
                    <a:pt x="427333" y="649103"/>
                  </a:lnTo>
                  <a:lnTo>
                    <a:pt x="380568" y="659547"/>
                  </a:lnTo>
                  <a:lnTo>
                    <a:pt x="331571" y="663143"/>
                  </a:lnTo>
                  <a:lnTo>
                    <a:pt x="282571" y="659547"/>
                  </a:lnTo>
                  <a:lnTo>
                    <a:pt x="235804" y="649103"/>
                  </a:lnTo>
                  <a:lnTo>
                    <a:pt x="191784" y="632323"/>
                  </a:lnTo>
                  <a:lnTo>
                    <a:pt x="151022" y="609721"/>
                  </a:lnTo>
                  <a:lnTo>
                    <a:pt x="114031" y="581809"/>
                  </a:lnTo>
                  <a:lnTo>
                    <a:pt x="81324" y="549101"/>
                  </a:lnTo>
                  <a:lnTo>
                    <a:pt x="53415" y="512109"/>
                  </a:lnTo>
                  <a:lnTo>
                    <a:pt x="30815" y="471348"/>
                  </a:lnTo>
                  <a:lnTo>
                    <a:pt x="14037" y="427328"/>
                  </a:lnTo>
                  <a:lnTo>
                    <a:pt x="3594" y="380565"/>
                  </a:lnTo>
                  <a:lnTo>
                    <a:pt x="0" y="331571"/>
                  </a:lnTo>
                  <a:lnTo>
                    <a:pt x="3594" y="282571"/>
                  </a:lnTo>
                  <a:lnTo>
                    <a:pt x="14037" y="235804"/>
                  </a:lnTo>
                  <a:lnTo>
                    <a:pt x="30815" y="191784"/>
                  </a:lnTo>
                  <a:lnTo>
                    <a:pt x="53415" y="151022"/>
                  </a:lnTo>
                  <a:lnTo>
                    <a:pt x="81324" y="114031"/>
                  </a:lnTo>
                  <a:lnTo>
                    <a:pt x="114031" y="81324"/>
                  </a:lnTo>
                  <a:lnTo>
                    <a:pt x="151022" y="53415"/>
                  </a:lnTo>
                  <a:lnTo>
                    <a:pt x="191784" y="30815"/>
                  </a:lnTo>
                  <a:lnTo>
                    <a:pt x="235804" y="14037"/>
                  </a:lnTo>
                  <a:lnTo>
                    <a:pt x="282571" y="3594"/>
                  </a:lnTo>
                  <a:lnTo>
                    <a:pt x="331571" y="0"/>
                  </a:lnTo>
                  <a:lnTo>
                    <a:pt x="380568" y="3594"/>
                  </a:lnTo>
                  <a:lnTo>
                    <a:pt x="427333" y="14037"/>
                  </a:lnTo>
                  <a:lnTo>
                    <a:pt x="471353" y="30815"/>
                  </a:lnTo>
                  <a:lnTo>
                    <a:pt x="512115" y="53415"/>
                  </a:lnTo>
                  <a:lnTo>
                    <a:pt x="549106" y="81324"/>
                  </a:lnTo>
                  <a:lnTo>
                    <a:pt x="581814" y="114031"/>
                  </a:lnTo>
                  <a:lnTo>
                    <a:pt x="609724" y="151022"/>
                  </a:lnTo>
                  <a:lnTo>
                    <a:pt x="632325" y="191784"/>
                  </a:lnTo>
                  <a:lnTo>
                    <a:pt x="649104" y="235804"/>
                  </a:lnTo>
                  <a:lnTo>
                    <a:pt x="659548" y="282571"/>
                  </a:lnTo>
                  <a:lnTo>
                    <a:pt x="663143" y="331571"/>
                  </a:lnTo>
                  <a:close/>
                </a:path>
              </a:pathLst>
            </a:custGeom>
            <a:ln w="50800">
              <a:solidFill>
                <a:srgbClr val="AA1E2E"/>
              </a:solidFill>
            </a:ln>
          </p:spPr>
          <p:txBody>
            <a:bodyPr wrap="square" lIns="0" tIns="0" rIns="0" bIns="0" rtlCol="0"/>
            <a:lstStyle/>
            <a:p>
              <a:endParaRPr sz="1632"/>
            </a:p>
          </p:txBody>
        </p:sp>
        <p:sp>
          <p:nvSpPr>
            <p:cNvPr id="22" name="object 22"/>
            <p:cNvSpPr/>
            <p:nvPr/>
          </p:nvSpPr>
          <p:spPr>
            <a:xfrm>
              <a:off x="9556154" y="1301276"/>
              <a:ext cx="257175" cy="902335"/>
            </a:xfrm>
            <a:custGeom>
              <a:avLst/>
              <a:gdLst/>
              <a:ahLst/>
              <a:cxnLst/>
              <a:rect l="l" t="t" r="r" b="b"/>
              <a:pathLst>
                <a:path w="257175" h="902335">
                  <a:moveTo>
                    <a:pt x="256908" y="0"/>
                  </a:moveTo>
                  <a:lnTo>
                    <a:pt x="0" y="901903"/>
                  </a:lnTo>
                  <a:lnTo>
                    <a:pt x="256908" y="655764"/>
                  </a:lnTo>
                  <a:lnTo>
                    <a:pt x="256908" y="0"/>
                  </a:lnTo>
                  <a:close/>
                </a:path>
              </a:pathLst>
            </a:custGeom>
            <a:solidFill>
              <a:srgbClr val="C62639"/>
            </a:solidFill>
          </p:spPr>
          <p:txBody>
            <a:bodyPr wrap="square" lIns="0" tIns="0" rIns="0" bIns="0" rtlCol="0"/>
            <a:lstStyle/>
            <a:p>
              <a:endParaRPr sz="1632"/>
            </a:p>
          </p:txBody>
        </p:sp>
        <p:pic>
          <p:nvPicPr>
            <p:cNvPr id="23" name="object 23"/>
            <p:cNvPicPr/>
            <p:nvPr/>
          </p:nvPicPr>
          <p:blipFill>
            <a:blip r:embed="rId11" cstate="print"/>
            <a:stretch>
              <a:fillRect/>
            </a:stretch>
          </p:blipFill>
          <p:spPr>
            <a:xfrm>
              <a:off x="5995882" y="5658922"/>
              <a:ext cx="3739522" cy="1601323"/>
            </a:xfrm>
            <a:prstGeom prst="rect">
              <a:avLst/>
            </a:prstGeom>
          </p:spPr>
        </p:pic>
        <p:sp>
          <p:nvSpPr>
            <p:cNvPr id="24" name="object 24"/>
            <p:cNvSpPr/>
            <p:nvPr/>
          </p:nvSpPr>
          <p:spPr>
            <a:xfrm>
              <a:off x="9813069" y="1301285"/>
              <a:ext cx="257810" cy="902335"/>
            </a:xfrm>
            <a:custGeom>
              <a:avLst/>
              <a:gdLst/>
              <a:ahLst/>
              <a:cxnLst/>
              <a:rect l="l" t="t" r="r" b="b"/>
              <a:pathLst>
                <a:path w="257809" h="902335">
                  <a:moveTo>
                    <a:pt x="0" y="0"/>
                  </a:moveTo>
                  <a:lnTo>
                    <a:pt x="0" y="655751"/>
                  </a:lnTo>
                  <a:lnTo>
                    <a:pt x="257314" y="901839"/>
                  </a:lnTo>
                  <a:lnTo>
                    <a:pt x="0" y="0"/>
                  </a:lnTo>
                  <a:close/>
                </a:path>
              </a:pathLst>
            </a:custGeom>
            <a:solidFill>
              <a:srgbClr val="E11C46"/>
            </a:solidFill>
          </p:spPr>
          <p:txBody>
            <a:bodyPr wrap="square" lIns="0" tIns="0" rIns="0" bIns="0" rtlCol="0"/>
            <a:lstStyle/>
            <a:p>
              <a:endParaRPr sz="1632"/>
            </a:p>
          </p:txBody>
        </p:sp>
        <p:pic>
          <p:nvPicPr>
            <p:cNvPr id="25" name="object 25"/>
            <p:cNvPicPr/>
            <p:nvPr/>
          </p:nvPicPr>
          <p:blipFill>
            <a:blip r:embed="rId12" cstate="print"/>
            <a:stretch>
              <a:fillRect/>
            </a:stretch>
          </p:blipFill>
          <p:spPr>
            <a:xfrm>
              <a:off x="9756622" y="2071892"/>
              <a:ext cx="115138" cy="106489"/>
            </a:xfrm>
            <a:prstGeom prst="rect">
              <a:avLst/>
            </a:prstGeom>
          </p:spPr>
        </p:pic>
        <p:sp>
          <p:nvSpPr>
            <p:cNvPr id="26" name="object 26"/>
            <p:cNvSpPr/>
            <p:nvPr/>
          </p:nvSpPr>
          <p:spPr>
            <a:xfrm>
              <a:off x="8508700" y="6930149"/>
              <a:ext cx="2166620" cy="442595"/>
            </a:xfrm>
            <a:custGeom>
              <a:avLst/>
              <a:gdLst/>
              <a:ahLst/>
              <a:cxnLst/>
              <a:rect l="l" t="t" r="r" b="b"/>
              <a:pathLst>
                <a:path w="2166620" h="442595">
                  <a:moveTo>
                    <a:pt x="2166226" y="0"/>
                  </a:moveTo>
                  <a:lnTo>
                    <a:pt x="2166226" y="442201"/>
                  </a:lnTo>
                  <a:lnTo>
                    <a:pt x="0" y="442201"/>
                  </a:lnTo>
                  <a:lnTo>
                    <a:pt x="0" y="0"/>
                  </a:lnTo>
                  <a:lnTo>
                    <a:pt x="2166226" y="0"/>
                  </a:lnTo>
                  <a:close/>
                </a:path>
              </a:pathLst>
            </a:custGeom>
            <a:solidFill>
              <a:srgbClr val="C92027"/>
            </a:solidFill>
          </p:spPr>
          <p:txBody>
            <a:bodyPr wrap="square" lIns="0" tIns="0" rIns="0" bIns="0" rtlCol="0"/>
            <a:lstStyle/>
            <a:p>
              <a:endParaRPr sz="1632"/>
            </a:p>
          </p:txBody>
        </p:sp>
        <p:pic>
          <p:nvPicPr>
            <p:cNvPr id="27" name="object 27"/>
            <p:cNvPicPr/>
            <p:nvPr/>
          </p:nvPicPr>
          <p:blipFill>
            <a:blip r:embed="rId13" cstate="print"/>
            <a:stretch>
              <a:fillRect/>
            </a:stretch>
          </p:blipFill>
          <p:spPr>
            <a:xfrm>
              <a:off x="8616247" y="7008063"/>
              <a:ext cx="1888873" cy="298563"/>
            </a:xfrm>
            <a:prstGeom prst="rect">
              <a:avLst/>
            </a:prstGeom>
          </p:spPr>
        </p:pic>
        <p:pic>
          <p:nvPicPr>
            <p:cNvPr id="28" name="object 28"/>
            <p:cNvPicPr/>
            <p:nvPr/>
          </p:nvPicPr>
          <p:blipFill>
            <a:blip r:embed="rId14" cstate="print"/>
            <a:stretch>
              <a:fillRect/>
            </a:stretch>
          </p:blipFill>
          <p:spPr>
            <a:xfrm>
              <a:off x="4389377" y="5412164"/>
              <a:ext cx="376603" cy="371018"/>
            </a:xfrm>
            <a:prstGeom prst="rect">
              <a:avLst/>
            </a:prstGeom>
          </p:spPr>
        </p:pic>
        <p:sp>
          <p:nvSpPr>
            <p:cNvPr id="29" name="object 29"/>
            <p:cNvSpPr/>
            <p:nvPr/>
          </p:nvSpPr>
          <p:spPr>
            <a:xfrm>
              <a:off x="3049562" y="3911854"/>
              <a:ext cx="2942590" cy="2703195"/>
            </a:xfrm>
            <a:custGeom>
              <a:avLst/>
              <a:gdLst/>
              <a:ahLst/>
              <a:cxnLst/>
              <a:rect l="l" t="t" r="r" b="b"/>
              <a:pathLst>
                <a:path w="2942590" h="2703195">
                  <a:moveTo>
                    <a:pt x="446303" y="2585428"/>
                  </a:moveTo>
                  <a:lnTo>
                    <a:pt x="38900" y="2450681"/>
                  </a:lnTo>
                  <a:lnTo>
                    <a:pt x="0" y="2568257"/>
                  </a:lnTo>
                  <a:lnTo>
                    <a:pt x="407403" y="2703017"/>
                  </a:lnTo>
                  <a:lnTo>
                    <a:pt x="446303" y="2585428"/>
                  </a:lnTo>
                  <a:close/>
                </a:path>
                <a:path w="2942590" h="2703195">
                  <a:moveTo>
                    <a:pt x="1808492" y="8407"/>
                  </a:moveTo>
                  <a:lnTo>
                    <a:pt x="1684921" y="0"/>
                  </a:lnTo>
                  <a:lnTo>
                    <a:pt x="1655800" y="428117"/>
                  </a:lnTo>
                  <a:lnTo>
                    <a:pt x="1779371" y="436524"/>
                  </a:lnTo>
                  <a:lnTo>
                    <a:pt x="1808492" y="8407"/>
                  </a:lnTo>
                  <a:close/>
                </a:path>
                <a:path w="2942590" h="2703195">
                  <a:moveTo>
                    <a:pt x="2785110" y="2546959"/>
                  </a:moveTo>
                  <a:lnTo>
                    <a:pt x="2774746" y="2423541"/>
                  </a:lnTo>
                  <a:lnTo>
                    <a:pt x="2285492" y="2463596"/>
                  </a:lnTo>
                  <a:lnTo>
                    <a:pt x="2295855" y="2587015"/>
                  </a:lnTo>
                  <a:lnTo>
                    <a:pt x="2785110" y="2546959"/>
                  </a:lnTo>
                  <a:close/>
                </a:path>
                <a:path w="2942590" h="2703195">
                  <a:moveTo>
                    <a:pt x="2937052" y="2107234"/>
                  </a:moveTo>
                  <a:lnTo>
                    <a:pt x="2926689" y="1983816"/>
                  </a:lnTo>
                  <a:lnTo>
                    <a:pt x="2437434" y="2023872"/>
                  </a:lnTo>
                  <a:lnTo>
                    <a:pt x="2447798" y="2147290"/>
                  </a:lnTo>
                  <a:lnTo>
                    <a:pt x="2937052" y="2107234"/>
                  </a:lnTo>
                  <a:close/>
                </a:path>
                <a:path w="2942590" h="2703195">
                  <a:moveTo>
                    <a:pt x="2941980" y="1693938"/>
                  </a:moveTo>
                  <a:lnTo>
                    <a:pt x="2919488" y="1572145"/>
                  </a:lnTo>
                  <a:lnTo>
                    <a:pt x="2436571" y="1660258"/>
                  </a:lnTo>
                  <a:lnTo>
                    <a:pt x="2459050" y="1782051"/>
                  </a:lnTo>
                  <a:lnTo>
                    <a:pt x="2941980" y="1693938"/>
                  </a:lnTo>
                  <a:close/>
                </a:path>
              </a:pathLst>
            </a:custGeom>
            <a:solidFill>
              <a:srgbClr val="FFFFFF"/>
            </a:solidFill>
          </p:spPr>
          <p:txBody>
            <a:bodyPr wrap="square" lIns="0" tIns="0" rIns="0" bIns="0" rtlCol="0"/>
            <a:lstStyle/>
            <a:p>
              <a:endParaRPr sz="1632"/>
            </a:p>
          </p:txBody>
        </p:sp>
        <p:sp>
          <p:nvSpPr>
            <p:cNvPr id="30" name="object 30"/>
            <p:cNvSpPr/>
            <p:nvPr/>
          </p:nvSpPr>
          <p:spPr>
            <a:xfrm>
              <a:off x="3091091" y="6398006"/>
              <a:ext cx="337185" cy="173355"/>
            </a:xfrm>
            <a:custGeom>
              <a:avLst/>
              <a:gdLst/>
              <a:ahLst/>
              <a:cxnLst/>
              <a:rect l="l" t="t" r="r" b="b"/>
              <a:pathLst>
                <a:path w="337185" h="173354">
                  <a:moveTo>
                    <a:pt x="80149" y="31305"/>
                  </a:moveTo>
                  <a:lnTo>
                    <a:pt x="77279" y="23533"/>
                  </a:lnTo>
                  <a:lnTo>
                    <a:pt x="71348" y="17449"/>
                  </a:lnTo>
                  <a:lnTo>
                    <a:pt x="63169" y="13373"/>
                  </a:lnTo>
                  <a:lnTo>
                    <a:pt x="58166" y="11722"/>
                  </a:lnTo>
                  <a:lnTo>
                    <a:pt x="58166" y="32664"/>
                  </a:lnTo>
                  <a:lnTo>
                    <a:pt x="54698" y="43192"/>
                  </a:lnTo>
                  <a:lnTo>
                    <a:pt x="49085" y="42075"/>
                  </a:lnTo>
                  <a:lnTo>
                    <a:pt x="34036" y="37109"/>
                  </a:lnTo>
                  <a:lnTo>
                    <a:pt x="38557" y="23418"/>
                  </a:lnTo>
                  <a:lnTo>
                    <a:pt x="56591" y="29375"/>
                  </a:lnTo>
                  <a:lnTo>
                    <a:pt x="58166" y="32664"/>
                  </a:lnTo>
                  <a:lnTo>
                    <a:pt x="58166" y="11722"/>
                  </a:lnTo>
                  <a:lnTo>
                    <a:pt x="22771" y="0"/>
                  </a:lnTo>
                  <a:lnTo>
                    <a:pt x="0" y="68834"/>
                  </a:lnTo>
                  <a:lnTo>
                    <a:pt x="21221" y="75857"/>
                  </a:lnTo>
                  <a:lnTo>
                    <a:pt x="29159" y="51841"/>
                  </a:lnTo>
                  <a:lnTo>
                    <a:pt x="48818" y="58343"/>
                  </a:lnTo>
                  <a:lnTo>
                    <a:pt x="45554" y="72136"/>
                  </a:lnTo>
                  <a:lnTo>
                    <a:pt x="44640" y="75857"/>
                  </a:lnTo>
                  <a:lnTo>
                    <a:pt x="43865" y="79502"/>
                  </a:lnTo>
                  <a:lnTo>
                    <a:pt x="43789" y="83324"/>
                  </a:lnTo>
                  <a:lnTo>
                    <a:pt x="64998" y="90335"/>
                  </a:lnTo>
                  <a:lnTo>
                    <a:pt x="64109" y="86525"/>
                  </a:lnTo>
                  <a:lnTo>
                    <a:pt x="66713" y="78282"/>
                  </a:lnTo>
                  <a:lnTo>
                    <a:pt x="67564" y="74815"/>
                  </a:lnTo>
                  <a:lnTo>
                    <a:pt x="69621" y="65976"/>
                  </a:lnTo>
                  <a:lnTo>
                    <a:pt x="68160" y="58445"/>
                  </a:lnTo>
                  <a:lnTo>
                    <a:pt x="63106" y="54317"/>
                  </a:lnTo>
                  <a:lnTo>
                    <a:pt x="71005" y="54051"/>
                  </a:lnTo>
                  <a:lnTo>
                    <a:pt x="72986" y="51841"/>
                  </a:lnTo>
                  <a:lnTo>
                    <a:pt x="76771" y="47599"/>
                  </a:lnTo>
                  <a:lnTo>
                    <a:pt x="78232" y="43192"/>
                  </a:lnTo>
                  <a:lnTo>
                    <a:pt x="79133" y="40462"/>
                  </a:lnTo>
                  <a:lnTo>
                    <a:pt x="80149" y="31305"/>
                  </a:lnTo>
                  <a:close/>
                </a:path>
                <a:path w="337185" h="173354">
                  <a:moveTo>
                    <a:pt x="152920" y="65151"/>
                  </a:moveTo>
                  <a:lnTo>
                    <a:pt x="149606" y="51396"/>
                  </a:lnTo>
                  <a:lnTo>
                    <a:pt x="148043" y="49364"/>
                  </a:lnTo>
                  <a:lnTo>
                    <a:pt x="141058" y="40284"/>
                  </a:lnTo>
                  <a:lnTo>
                    <a:pt x="131165" y="34823"/>
                  </a:lnTo>
                  <a:lnTo>
                    <a:pt x="131165" y="63588"/>
                  </a:lnTo>
                  <a:lnTo>
                    <a:pt x="129425" y="73469"/>
                  </a:lnTo>
                  <a:lnTo>
                    <a:pt x="124929" y="82435"/>
                  </a:lnTo>
                  <a:lnTo>
                    <a:pt x="119583" y="87071"/>
                  </a:lnTo>
                  <a:lnTo>
                    <a:pt x="114173" y="88493"/>
                  </a:lnTo>
                  <a:lnTo>
                    <a:pt x="109486" y="87833"/>
                  </a:lnTo>
                  <a:lnTo>
                    <a:pt x="105333" y="85572"/>
                  </a:lnTo>
                  <a:lnTo>
                    <a:pt x="101841" y="81203"/>
                  </a:lnTo>
                  <a:lnTo>
                    <a:pt x="100317" y="74282"/>
                  </a:lnTo>
                  <a:lnTo>
                    <a:pt x="102057" y="64414"/>
                  </a:lnTo>
                  <a:lnTo>
                    <a:pt x="106553" y="55448"/>
                  </a:lnTo>
                  <a:lnTo>
                    <a:pt x="111899" y="50800"/>
                  </a:lnTo>
                  <a:lnTo>
                    <a:pt x="117322" y="49364"/>
                  </a:lnTo>
                  <a:lnTo>
                    <a:pt x="121996" y="50025"/>
                  </a:lnTo>
                  <a:lnTo>
                    <a:pt x="126149" y="52285"/>
                  </a:lnTo>
                  <a:lnTo>
                    <a:pt x="129628" y="56667"/>
                  </a:lnTo>
                  <a:lnTo>
                    <a:pt x="131165" y="63588"/>
                  </a:lnTo>
                  <a:lnTo>
                    <a:pt x="131165" y="34823"/>
                  </a:lnTo>
                  <a:lnTo>
                    <a:pt x="127673" y="32893"/>
                  </a:lnTo>
                  <a:lnTo>
                    <a:pt x="112509" y="30835"/>
                  </a:lnTo>
                  <a:lnTo>
                    <a:pt x="99021" y="34658"/>
                  </a:lnTo>
                  <a:lnTo>
                    <a:pt x="88150" y="43726"/>
                  </a:lnTo>
                  <a:lnTo>
                    <a:pt x="80848" y="57404"/>
                  </a:lnTo>
                  <a:lnTo>
                    <a:pt x="78549" y="72732"/>
                  </a:lnTo>
                  <a:lnTo>
                    <a:pt x="81876" y="86487"/>
                  </a:lnTo>
                  <a:lnTo>
                    <a:pt x="90424" y="97599"/>
                  </a:lnTo>
                  <a:lnTo>
                    <a:pt x="103822" y="105003"/>
                  </a:lnTo>
                  <a:lnTo>
                    <a:pt x="118973" y="107035"/>
                  </a:lnTo>
                  <a:lnTo>
                    <a:pt x="132461" y="103212"/>
                  </a:lnTo>
                  <a:lnTo>
                    <a:pt x="143332" y="94157"/>
                  </a:lnTo>
                  <a:lnTo>
                    <a:pt x="146354" y="88493"/>
                  </a:lnTo>
                  <a:lnTo>
                    <a:pt x="150634" y="80492"/>
                  </a:lnTo>
                  <a:lnTo>
                    <a:pt x="152920" y="65151"/>
                  </a:lnTo>
                  <a:close/>
                </a:path>
                <a:path w="337185" h="173354">
                  <a:moveTo>
                    <a:pt x="259054" y="78155"/>
                  </a:moveTo>
                  <a:lnTo>
                    <a:pt x="238125" y="71234"/>
                  </a:lnTo>
                  <a:lnTo>
                    <a:pt x="215290" y="111493"/>
                  </a:lnTo>
                  <a:lnTo>
                    <a:pt x="215112" y="111417"/>
                  </a:lnTo>
                  <a:lnTo>
                    <a:pt x="221259" y="65659"/>
                  </a:lnTo>
                  <a:lnTo>
                    <a:pt x="202552" y="59474"/>
                  </a:lnTo>
                  <a:lnTo>
                    <a:pt x="180200" y="99237"/>
                  </a:lnTo>
                  <a:lnTo>
                    <a:pt x="180009" y="99187"/>
                  </a:lnTo>
                  <a:lnTo>
                    <a:pt x="185674" y="53898"/>
                  </a:lnTo>
                  <a:lnTo>
                    <a:pt x="164858" y="47002"/>
                  </a:lnTo>
                  <a:lnTo>
                    <a:pt x="160794" y="122008"/>
                  </a:lnTo>
                  <a:lnTo>
                    <a:pt x="181521" y="128879"/>
                  </a:lnTo>
                  <a:lnTo>
                    <a:pt x="202628" y="89319"/>
                  </a:lnTo>
                  <a:lnTo>
                    <a:pt x="202819" y="89395"/>
                  </a:lnTo>
                  <a:lnTo>
                    <a:pt x="196367" y="133794"/>
                  </a:lnTo>
                  <a:lnTo>
                    <a:pt x="217004" y="140614"/>
                  </a:lnTo>
                  <a:lnTo>
                    <a:pt x="259054" y="78155"/>
                  </a:lnTo>
                  <a:close/>
                </a:path>
                <a:path w="337185" h="173354">
                  <a:moveTo>
                    <a:pt x="337019" y="105879"/>
                  </a:moveTo>
                  <a:lnTo>
                    <a:pt x="321208" y="100647"/>
                  </a:lnTo>
                  <a:lnTo>
                    <a:pt x="316915" y="106972"/>
                  </a:lnTo>
                  <a:lnTo>
                    <a:pt x="310870" y="109994"/>
                  </a:lnTo>
                  <a:lnTo>
                    <a:pt x="303796" y="110324"/>
                  </a:lnTo>
                  <a:lnTo>
                    <a:pt x="296443" y="108585"/>
                  </a:lnTo>
                  <a:lnTo>
                    <a:pt x="291858" y="122478"/>
                  </a:lnTo>
                  <a:lnTo>
                    <a:pt x="307568" y="127685"/>
                  </a:lnTo>
                  <a:lnTo>
                    <a:pt x="294779" y="166331"/>
                  </a:lnTo>
                  <a:lnTo>
                    <a:pt x="314833" y="172948"/>
                  </a:lnTo>
                  <a:lnTo>
                    <a:pt x="337019" y="105879"/>
                  </a:lnTo>
                  <a:close/>
                </a:path>
              </a:pathLst>
            </a:custGeom>
            <a:solidFill>
              <a:srgbClr val="000000"/>
            </a:solidFill>
          </p:spPr>
          <p:txBody>
            <a:bodyPr wrap="square" lIns="0" tIns="0" rIns="0" bIns="0" rtlCol="0"/>
            <a:lstStyle/>
            <a:p>
              <a:endParaRPr sz="1632"/>
            </a:p>
          </p:txBody>
        </p:sp>
        <p:sp>
          <p:nvSpPr>
            <p:cNvPr id="31" name="object 31"/>
            <p:cNvSpPr/>
            <p:nvPr/>
          </p:nvSpPr>
          <p:spPr>
            <a:xfrm>
              <a:off x="2993745" y="6522695"/>
              <a:ext cx="297180" cy="163830"/>
            </a:xfrm>
            <a:custGeom>
              <a:avLst/>
              <a:gdLst/>
              <a:ahLst/>
              <a:cxnLst/>
              <a:rect l="l" t="t" r="r" b="b"/>
              <a:pathLst>
                <a:path w="297179" h="163829">
                  <a:moveTo>
                    <a:pt x="83185" y="26212"/>
                  </a:moveTo>
                  <a:lnTo>
                    <a:pt x="70180" y="21907"/>
                  </a:lnTo>
                  <a:lnTo>
                    <a:pt x="46558" y="60198"/>
                  </a:lnTo>
                  <a:lnTo>
                    <a:pt x="46393" y="60147"/>
                  </a:lnTo>
                  <a:lnTo>
                    <a:pt x="49834" y="15189"/>
                  </a:lnTo>
                  <a:lnTo>
                    <a:pt x="37414" y="11061"/>
                  </a:lnTo>
                  <a:lnTo>
                    <a:pt x="13385" y="48653"/>
                  </a:lnTo>
                  <a:lnTo>
                    <a:pt x="13208" y="48590"/>
                  </a:lnTo>
                  <a:lnTo>
                    <a:pt x="17233" y="4394"/>
                  </a:lnTo>
                  <a:lnTo>
                    <a:pt x="3975" y="0"/>
                  </a:lnTo>
                  <a:lnTo>
                    <a:pt x="0" y="65582"/>
                  </a:lnTo>
                  <a:lnTo>
                    <a:pt x="13423" y="70027"/>
                  </a:lnTo>
                  <a:lnTo>
                    <a:pt x="37045" y="32308"/>
                  </a:lnTo>
                  <a:lnTo>
                    <a:pt x="37223" y="32359"/>
                  </a:lnTo>
                  <a:lnTo>
                    <a:pt x="33858" y="76784"/>
                  </a:lnTo>
                  <a:lnTo>
                    <a:pt x="47028" y="81140"/>
                  </a:lnTo>
                  <a:lnTo>
                    <a:pt x="83185" y="26212"/>
                  </a:lnTo>
                  <a:close/>
                </a:path>
                <a:path w="297179" h="163829">
                  <a:moveTo>
                    <a:pt x="102489" y="32600"/>
                  </a:moveTo>
                  <a:lnTo>
                    <a:pt x="89230" y="28206"/>
                  </a:lnTo>
                  <a:lnTo>
                    <a:pt x="69291" y="88506"/>
                  </a:lnTo>
                  <a:lnTo>
                    <a:pt x="82550" y="92900"/>
                  </a:lnTo>
                  <a:lnTo>
                    <a:pt x="102489" y="32600"/>
                  </a:lnTo>
                  <a:close/>
                </a:path>
                <a:path w="297179" h="163829">
                  <a:moveTo>
                    <a:pt x="165049" y="53276"/>
                  </a:moveTo>
                  <a:lnTo>
                    <a:pt x="152628" y="49174"/>
                  </a:lnTo>
                  <a:lnTo>
                    <a:pt x="139255" y="89636"/>
                  </a:lnTo>
                  <a:lnTo>
                    <a:pt x="139077" y="89585"/>
                  </a:lnTo>
                  <a:lnTo>
                    <a:pt x="127292" y="40792"/>
                  </a:lnTo>
                  <a:lnTo>
                    <a:pt x="114122" y="36436"/>
                  </a:lnTo>
                  <a:lnTo>
                    <a:pt x="94183" y="96735"/>
                  </a:lnTo>
                  <a:lnTo>
                    <a:pt x="106591" y="100838"/>
                  </a:lnTo>
                  <a:lnTo>
                    <a:pt x="119938" y="60477"/>
                  </a:lnTo>
                  <a:lnTo>
                    <a:pt x="120116" y="60528"/>
                  </a:lnTo>
                  <a:lnTo>
                    <a:pt x="131851" y="109194"/>
                  </a:lnTo>
                  <a:lnTo>
                    <a:pt x="145097" y="113576"/>
                  </a:lnTo>
                  <a:lnTo>
                    <a:pt x="165049" y="53276"/>
                  </a:lnTo>
                  <a:close/>
                </a:path>
                <a:path w="297179" h="163829">
                  <a:moveTo>
                    <a:pt x="222707" y="84289"/>
                  </a:moveTo>
                  <a:lnTo>
                    <a:pt x="219138" y="75704"/>
                  </a:lnTo>
                  <a:lnTo>
                    <a:pt x="212674" y="68999"/>
                  </a:lnTo>
                  <a:lnTo>
                    <a:pt x="204165" y="64630"/>
                  </a:lnTo>
                  <a:lnTo>
                    <a:pt x="190842" y="62953"/>
                  </a:lnTo>
                  <a:lnTo>
                    <a:pt x="179298" y="66624"/>
                  </a:lnTo>
                  <a:lnTo>
                    <a:pt x="170141" y="74803"/>
                  </a:lnTo>
                  <a:lnTo>
                    <a:pt x="163995" y="86664"/>
                  </a:lnTo>
                  <a:lnTo>
                    <a:pt x="161963" y="99568"/>
                  </a:lnTo>
                  <a:lnTo>
                    <a:pt x="164477" y="111442"/>
                  </a:lnTo>
                  <a:lnTo>
                    <a:pt x="171577" y="121221"/>
                  </a:lnTo>
                  <a:lnTo>
                    <a:pt x="183273" y="127812"/>
                  </a:lnTo>
                  <a:lnTo>
                    <a:pt x="189090" y="129730"/>
                  </a:lnTo>
                  <a:lnTo>
                    <a:pt x="195935" y="129463"/>
                  </a:lnTo>
                  <a:lnTo>
                    <a:pt x="202565" y="125006"/>
                  </a:lnTo>
                  <a:lnTo>
                    <a:pt x="201650" y="132283"/>
                  </a:lnTo>
                  <a:lnTo>
                    <a:pt x="210096" y="135089"/>
                  </a:lnTo>
                  <a:lnTo>
                    <a:pt x="220878" y="102501"/>
                  </a:lnTo>
                  <a:lnTo>
                    <a:pt x="195541" y="94107"/>
                  </a:lnTo>
                  <a:lnTo>
                    <a:pt x="192265" y="103987"/>
                  </a:lnTo>
                  <a:lnTo>
                    <a:pt x="205613" y="108394"/>
                  </a:lnTo>
                  <a:lnTo>
                    <a:pt x="202082" y="116509"/>
                  </a:lnTo>
                  <a:lnTo>
                    <a:pt x="195567" y="119494"/>
                  </a:lnTo>
                  <a:lnTo>
                    <a:pt x="186956" y="116649"/>
                  </a:lnTo>
                  <a:lnTo>
                    <a:pt x="179946" y="112395"/>
                  </a:lnTo>
                  <a:lnTo>
                    <a:pt x="176390" y="106146"/>
                  </a:lnTo>
                  <a:lnTo>
                    <a:pt x="175691" y="98729"/>
                  </a:lnTo>
                  <a:lnTo>
                    <a:pt x="177253" y="91046"/>
                  </a:lnTo>
                  <a:lnTo>
                    <a:pt x="180682" y="83654"/>
                  </a:lnTo>
                  <a:lnTo>
                    <a:pt x="185712" y="77978"/>
                  </a:lnTo>
                  <a:lnTo>
                    <a:pt x="192316" y="75018"/>
                  </a:lnTo>
                  <a:lnTo>
                    <a:pt x="200482" y="75780"/>
                  </a:lnTo>
                  <a:lnTo>
                    <a:pt x="206717" y="77851"/>
                  </a:lnTo>
                  <a:lnTo>
                    <a:pt x="210553" y="82956"/>
                  </a:lnTo>
                  <a:lnTo>
                    <a:pt x="209880" y="90144"/>
                  </a:lnTo>
                  <a:lnTo>
                    <a:pt x="222542" y="94335"/>
                  </a:lnTo>
                  <a:lnTo>
                    <a:pt x="222707" y="84289"/>
                  </a:lnTo>
                  <a:close/>
                </a:path>
                <a:path w="297179" h="163829">
                  <a:moveTo>
                    <a:pt x="296862" y="163779"/>
                  </a:moveTo>
                  <a:lnTo>
                    <a:pt x="295833" y="136829"/>
                  </a:lnTo>
                  <a:lnTo>
                    <a:pt x="295694" y="133261"/>
                  </a:lnTo>
                  <a:lnTo>
                    <a:pt x="294741" y="108572"/>
                  </a:lnTo>
                  <a:lnTo>
                    <a:pt x="294259" y="96024"/>
                  </a:lnTo>
                  <a:lnTo>
                    <a:pt x="282765" y="92227"/>
                  </a:lnTo>
                  <a:lnTo>
                    <a:pt x="282765" y="133261"/>
                  </a:lnTo>
                  <a:lnTo>
                    <a:pt x="267157" y="128104"/>
                  </a:lnTo>
                  <a:lnTo>
                    <a:pt x="282321" y="108572"/>
                  </a:lnTo>
                  <a:lnTo>
                    <a:pt x="282498" y="108623"/>
                  </a:lnTo>
                  <a:lnTo>
                    <a:pt x="282765" y="133261"/>
                  </a:lnTo>
                  <a:lnTo>
                    <a:pt x="282765" y="92227"/>
                  </a:lnTo>
                  <a:lnTo>
                    <a:pt x="280657" y="91528"/>
                  </a:lnTo>
                  <a:lnTo>
                    <a:pt x="237820" y="144246"/>
                  </a:lnTo>
                  <a:lnTo>
                    <a:pt x="251256" y="148691"/>
                  </a:lnTo>
                  <a:lnTo>
                    <a:pt x="260426" y="136829"/>
                  </a:lnTo>
                  <a:lnTo>
                    <a:pt x="282968" y="144284"/>
                  </a:lnTo>
                  <a:lnTo>
                    <a:pt x="283095" y="159219"/>
                  </a:lnTo>
                  <a:lnTo>
                    <a:pt x="296862" y="163779"/>
                  </a:lnTo>
                  <a:close/>
                </a:path>
              </a:pathLst>
            </a:custGeom>
            <a:solidFill>
              <a:srgbClr val="231F20"/>
            </a:solidFill>
          </p:spPr>
          <p:txBody>
            <a:bodyPr wrap="square" lIns="0" tIns="0" rIns="0" bIns="0" rtlCol="0"/>
            <a:lstStyle/>
            <a:p>
              <a:endParaRPr sz="1632"/>
            </a:p>
          </p:txBody>
        </p:sp>
        <p:pic>
          <p:nvPicPr>
            <p:cNvPr id="32" name="object 32"/>
            <p:cNvPicPr/>
            <p:nvPr/>
          </p:nvPicPr>
          <p:blipFill>
            <a:blip r:embed="rId15" cstate="print"/>
            <a:stretch>
              <a:fillRect/>
            </a:stretch>
          </p:blipFill>
          <p:spPr>
            <a:xfrm>
              <a:off x="2245773" y="6260240"/>
              <a:ext cx="222708" cy="135091"/>
            </a:xfrm>
            <a:prstGeom prst="rect">
              <a:avLst/>
            </a:prstGeom>
          </p:spPr>
        </p:pic>
        <p:pic>
          <p:nvPicPr>
            <p:cNvPr id="33" name="object 33"/>
            <p:cNvPicPr/>
            <p:nvPr/>
          </p:nvPicPr>
          <p:blipFill>
            <a:blip r:embed="rId16" cstate="print"/>
            <a:stretch>
              <a:fillRect/>
            </a:stretch>
          </p:blipFill>
          <p:spPr>
            <a:xfrm>
              <a:off x="2490017" y="6346311"/>
              <a:ext cx="63578" cy="71581"/>
            </a:xfrm>
            <a:prstGeom prst="rect">
              <a:avLst/>
            </a:prstGeom>
          </p:spPr>
        </p:pic>
        <p:pic>
          <p:nvPicPr>
            <p:cNvPr id="34" name="object 34"/>
            <p:cNvPicPr/>
            <p:nvPr/>
          </p:nvPicPr>
          <p:blipFill>
            <a:blip r:embed="rId17" cstate="print"/>
            <a:stretch>
              <a:fillRect/>
            </a:stretch>
          </p:blipFill>
          <p:spPr>
            <a:xfrm>
              <a:off x="2161636" y="5798785"/>
              <a:ext cx="222708" cy="135091"/>
            </a:xfrm>
            <a:prstGeom prst="rect">
              <a:avLst/>
            </a:prstGeom>
          </p:spPr>
        </p:pic>
        <p:pic>
          <p:nvPicPr>
            <p:cNvPr id="35" name="object 35"/>
            <p:cNvPicPr/>
            <p:nvPr/>
          </p:nvPicPr>
          <p:blipFill>
            <a:blip r:embed="rId18" cstate="print"/>
            <a:stretch>
              <a:fillRect/>
            </a:stretch>
          </p:blipFill>
          <p:spPr>
            <a:xfrm>
              <a:off x="2405880" y="5884857"/>
              <a:ext cx="63573" cy="71581"/>
            </a:xfrm>
            <a:prstGeom prst="rect">
              <a:avLst/>
            </a:prstGeom>
          </p:spPr>
        </p:pic>
        <p:pic>
          <p:nvPicPr>
            <p:cNvPr id="36" name="object 36"/>
            <p:cNvPicPr/>
            <p:nvPr/>
          </p:nvPicPr>
          <p:blipFill>
            <a:blip r:embed="rId19" cstate="print"/>
            <a:stretch>
              <a:fillRect/>
            </a:stretch>
          </p:blipFill>
          <p:spPr>
            <a:xfrm>
              <a:off x="4137500" y="4072525"/>
              <a:ext cx="78567" cy="242007"/>
            </a:xfrm>
            <a:prstGeom prst="rect">
              <a:avLst/>
            </a:prstGeom>
          </p:spPr>
        </p:pic>
        <p:sp>
          <p:nvSpPr>
            <p:cNvPr id="37" name="object 37"/>
            <p:cNvSpPr/>
            <p:nvPr/>
          </p:nvSpPr>
          <p:spPr>
            <a:xfrm>
              <a:off x="4155227" y="4343678"/>
              <a:ext cx="66675" cy="62230"/>
            </a:xfrm>
            <a:custGeom>
              <a:avLst/>
              <a:gdLst/>
              <a:ahLst/>
              <a:cxnLst/>
              <a:rect l="l" t="t" r="r" b="b"/>
              <a:pathLst>
                <a:path w="66675" h="62229">
                  <a:moveTo>
                    <a:pt x="0" y="0"/>
                  </a:moveTo>
                  <a:lnTo>
                    <a:pt x="1003" y="14097"/>
                  </a:lnTo>
                  <a:lnTo>
                    <a:pt x="15455" y="18059"/>
                  </a:lnTo>
                  <a:lnTo>
                    <a:pt x="17132" y="41744"/>
                  </a:lnTo>
                  <a:lnTo>
                    <a:pt x="3378" y="47548"/>
                  </a:lnTo>
                  <a:lnTo>
                    <a:pt x="4406" y="62001"/>
                  </a:lnTo>
                  <a:lnTo>
                    <a:pt x="58296" y="37376"/>
                  </a:lnTo>
                  <a:lnTo>
                    <a:pt x="27266" y="37376"/>
                  </a:lnTo>
                  <a:lnTo>
                    <a:pt x="26098" y="20967"/>
                  </a:lnTo>
                  <a:lnTo>
                    <a:pt x="65163" y="20967"/>
                  </a:lnTo>
                  <a:lnTo>
                    <a:pt x="65062" y="19545"/>
                  </a:lnTo>
                  <a:lnTo>
                    <a:pt x="0" y="0"/>
                  </a:lnTo>
                  <a:close/>
                </a:path>
                <a:path w="66675" h="62229">
                  <a:moveTo>
                    <a:pt x="65163" y="20967"/>
                  </a:moveTo>
                  <a:lnTo>
                    <a:pt x="26098" y="20967"/>
                  </a:lnTo>
                  <a:lnTo>
                    <a:pt x="49923" y="27571"/>
                  </a:lnTo>
                  <a:lnTo>
                    <a:pt x="49936" y="27736"/>
                  </a:lnTo>
                  <a:lnTo>
                    <a:pt x="27266" y="37376"/>
                  </a:lnTo>
                  <a:lnTo>
                    <a:pt x="58296" y="37376"/>
                  </a:lnTo>
                  <a:lnTo>
                    <a:pt x="66078" y="33820"/>
                  </a:lnTo>
                  <a:lnTo>
                    <a:pt x="65163" y="20967"/>
                  </a:lnTo>
                  <a:close/>
                </a:path>
              </a:pathLst>
            </a:custGeom>
            <a:solidFill>
              <a:srgbClr val="231F20"/>
            </a:solidFill>
          </p:spPr>
          <p:txBody>
            <a:bodyPr wrap="square" lIns="0" tIns="0" rIns="0" bIns="0" rtlCol="0"/>
            <a:lstStyle/>
            <a:p>
              <a:endParaRPr sz="1632"/>
            </a:p>
          </p:txBody>
        </p:sp>
        <p:pic>
          <p:nvPicPr>
            <p:cNvPr id="38" name="object 38"/>
            <p:cNvPicPr/>
            <p:nvPr/>
          </p:nvPicPr>
          <p:blipFill>
            <a:blip r:embed="rId20" cstate="print"/>
            <a:stretch>
              <a:fillRect/>
            </a:stretch>
          </p:blipFill>
          <p:spPr>
            <a:xfrm>
              <a:off x="2502462" y="3056887"/>
              <a:ext cx="3673445" cy="3249288"/>
            </a:xfrm>
            <a:prstGeom prst="rect">
              <a:avLst/>
            </a:prstGeom>
          </p:spPr>
        </p:pic>
        <p:pic>
          <p:nvPicPr>
            <p:cNvPr id="39" name="object 39"/>
            <p:cNvPicPr/>
            <p:nvPr/>
          </p:nvPicPr>
          <p:blipFill>
            <a:blip r:embed="rId21" cstate="print"/>
            <a:stretch>
              <a:fillRect/>
            </a:stretch>
          </p:blipFill>
          <p:spPr>
            <a:xfrm>
              <a:off x="4566151" y="5193293"/>
              <a:ext cx="282246" cy="243617"/>
            </a:xfrm>
            <a:prstGeom prst="rect">
              <a:avLst/>
            </a:prstGeom>
          </p:spPr>
        </p:pic>
        <p:pic>
          <p:nvPicPr>
            <p:cNvPr id="40" name="object 40"/>
            <p:cNvPicPr/>
            <p:nvPr/>
          </p:nvPicPr>
          <p:blipFill>
            <a:blip r:embed="rId22" cstate="print"/>
            <a:stretch>
              <a:fillRect/>
            </a:stretch>
          </p:blipFill>
          <p:spPr>
            <a:xfrm>
              <a:off x="4874828" y="5528147"/>
              <a:ext cx="97081" cy="245422"/>
            </a:xfrm>
            <a:prstGeom prst="rect">
              <a:avLst/>
            </a:prstGeom>
          </p:spPr>
        </p:pic>
        <p:sp>
          <p:nvSpPr>
            <p:cNvPr id="41" name="object 41"/>
            <p:cNvSpPr/>
            <p:nvPr/>
          </p:nvSpPr>
          <p:spPr>
            <a:xfrm>
              <a:off x="4918499" y="5798244"/>
              <a:ext cx="70485" cy="46355"/>
            </a:xfrm>
            <a:custGeom>
              <a:avLst/>
              <a:gdLst/>
              <a:ahLst/>
              <a:cxnLst/>
              <a:rect l="l" t="t" r="r" b="b"/>
              <a:pathLst>
                <a:path w="70485" h="46354">
                  <a:moveTo>
                    <a:pt x="62598" y="0"/>
                  </a:moveTo>
                  <a:lnTo>
                    <a:pt x="0" y="10795"/>
                  </a:lnTo>
                  <a:lnTo>
                    <a:pt x="2374" y="24549"/>
                  </a:lnTo>
                  <a:lnTo>
                    <a:pt x="28232" y="20091"/>
                  </a:lnTo>
                  <a:lnTo>
                    <a:pt x="32740" y="46304"/>
                  </a:lnTo>
                  <a:lnTo>
                    <a:pt x="43446" y="44450"/>
                  </a:lnTo>
                  <a:lnTo>
                    <a:pt x="38938" y="18249"/>
                  </a:lnTo>
                  <a:lnTo>
                    <a:pt x="53390" y="15748"/>
                  </a:lnTo>
                  <a:lnTo>
                    <a:pt x="58610" y="45986"/>
                  </a:lnTo>
                  <a:lnTo>
                    <a:pt x="70180" y="44005"/>
                  </a:lnTo>
                  <a:lnTo>
                    <a:pt x="62598" y="0"/>
                  </a:lnTo>
                  <a:close/>
                </a:path>
              </a:pathLst>
            </a:custGeom>
            <a:solidFill>
              <a:srgbClr val="231F20"/>
            </a:solidFill>
          </p:spPr>
          <p:txBody>
            <a:bodyPr wrap="square" lIns="0" tIns="0" rIns="0" bIns="0" rtlCol="0"/>
            <a:lstStyle/>
            <a:p>
              <a:endParaRPr sz="1632"/>
            </a:p>
          </p:txBody>
        </p:sp>
        <p:pic>
          <p:nvPicPr>
            <p:cNvPr id="42" name="object 42"/>
            <p:cNvPicPr/>
            <p:nvPr/>
          </p:nvPicPr>
          <p:blipFill>
            <a:blip r:embed="rId23" cstate="print"/>
            <a:stretch>
              <a:fillRect/>
            </a:stretch>
          </p:blipFill>
          <p:spPr>
            <a:xfrm>
              <a:off x="4722816" y="5985917"/>
              <a:ext cx="235725" cy="286653"/>
            </a:xfrm>
            <a:prstGeom prst="rect">
              <a:avLst/>
            </a:prstGeom>
          </p:spPr>
        </p:pic>
        <p:pic>
          <p:nvPicPr>
            <p:cNvPr id="43" name="object 43"/>
            <p:cNvPicPr/>
            <p:nvPr/>
          </p:nvPicPr>
          <p:blipFill>
            <a:blip r:embed="rId24" cstate="print"/>
            <a:stretch>
              <a:fillRect/>
            </a:stretch>
          </p:blipFill>
          <p:spPr>
            <a:xfrm>
              <a:off x="5634666" y="2971438"/>
              <a:ext cx="116973" cy="225819"/>
            </a:xfrm>
            <a:prstGeom prst="rect">
              <a:avLst/>
            </a:prstGeom>
          </p:spPr>
        </p:pic>
        <p:sp>
          <p:nvSpPr>
            <p:cNvPr id="44" name="object 44"/>
            <p:cNvSpPr/>
            <p:nvPr/>
          </p:nvSpPr>
          <p:spPr>
            <a:xfrm>
              <a:off x="5702798" y="2881258"/>
              <a:ext cx="66040" cy="60960"/>
            </a:xfrm>
            <a:custGeom>
              <a:avLst/>
              <a:gdLst/>
              <a:ahLst/>
              <a:cxnLst/>
              <a:rect l="l" t="t" r="r" b="b"/>
              <a:pathLst>
                <a:path w="66039" h="60960">
                  <a:moveTo>
                    <a:pt x="29136" y="0"/>
                  </a:moveTo>
                  <a:lnTo>
                    <a:pt x="0" y="34764"/>
                  </a:lnTo>
                  <a:lnTo>
                    <a:pt x="4641" y="45958"/>
                  </a:lnTo>
                  <a:lnTo>
                    <a:pt x="13573" y="54384"/>
                  </a:lnTo>
                  <a:lnTo>
                    <a:pt x="25910" y="59499"/>
                  </a:lnTo>
                  <a:lnTo>
                    <a:pt x="38939" y="60428"/>
                  </a:lnTo>
                  <a:lnTo>
                    <a:pt x="50561" y="56902"/>
                  </a:lnTo>
                  <a:lnTo>
                    <a:pt x="59696" y="48994"/>
                  </a:lnTo>
                  <a:lnTo>
                    <a:pt x="65267" y="36779"/>
                  </a:lnTo>
                  <a:lnTo>
                    <a:pt x="65970" y="25918"/>
                  </a:lnTo>
                  <a:lnTo>
                    <a:pt x="62870" y="16405"/>
                  </a:lnTo>
                  <a:lnTo>
                    <a:pt x="56270" y="8782"/>
                  </a:lnTo>
                  <a:lnTo>
                    <a:pt x="46471" y="3594"/>
                  </a:lnTo>
                  <a:lnTo>
                    <a:pt x="43334" y="16738"/>
                  </a:lnTo>
                  <a:lnTo>
                    <a:pt x="51208" y="19723"/>
                  </a:lnTo>
                  <a:lnTo>
                    <a:pt x="55806" y="25755"/>
                  </a:lnTo>
                  <a:lnTo>
                    <a:pt x="53824" y="34048"/>
                  </a:lnTo>
                  <a:lnTo>
                    <a:pt x="50192" y="41395"/>
                  </a:lnTo>
                  <a:lnTo>
                    <a:pt x="44263" y="45475"/>
                  </a:lnTo>
                  <a:lnTo>
                    <a:pt x="36946" y="46807"/>
                  </a:lnTo>
                  <a:lnTo>
                    <a:pt x="29148" y="45910"/>
                  </a:lnTo>
                  <a:lnTo>
                    <a:pt x="21493" y="43126"/>
                  </a:lnTo>
                  <a:lnTo>
                    <a:pt x="15409" y="38598"/>
                  </a:lnTo>
                  <a:lnTo>
                    <a:pt x="11898" y="32265"/>
                  </a:lnTo>
                  <a:lnTo>
                    <a:pt x="11965" y="24066"/>
                  </a:lnTo>
                  <a:lnTo>
                    <a:pt x="13565" y="17322"/>
                  </a:lnTo>
                  <a:lnTo>
                    <a:pt x="19636" y="12560"/>
                  </a:lnTo>
                  <a:lnTo>
                    <a:pt x="25999" y="13157"/>
                  </a:lnTo>
                  <a:lnTo>
                    <a:pt x="29136" y="0"/>
                  </a:lnTo>
                  <a:close/>
                </a:path>
              </a:pathLst>
            </a:custGeom>
            <a:solidFill>
              <a:srgbClr val="231F20"/>
            </a:solidFill>
          </p:spPr>
          <p:txBody>
            <a:bodyPr wrap="square" lIns="0" tIns="0" rIns="0" bIns="0" rtlCol="0"/>
            <a:lstStyle/>
            <a:p>
              <a:endParaRPr sz="1632"/>
            </a:p>
          </p:txBody>
        </p:sp>
        <p:pic>
          <p:nvPicPr>
            <p:cNvPr id="45" name="object 45"/>
            <p:cNvPicPr/>
            <p:nvPr/>
          </p:nvPicPr>
          <p:blipFill>
            <a:blip r:embed="rId25" cstate="print"/>
            <a:stretch>
              <a:fillRect/>
            </a:stretch>
          </p:blipFill>
          <p:spPr>
            <a:xfrm>
              <a:off x="5064923" y="2396029"/>
              <a:ext cx="79264" cy="235638"/>
            </a:xfrm>
            <a:prstGeom prst="rect">
              <a:avLst/>
            </a:prstGeom>
          </p:spPr>
        </p:pic>
        <p:sp>
          <p:nvSpPr>
            <p:cNvPr id="46" name="object 46"/>
            <p:cNvSpPr/>
            <p:nvPr/>
          </p:nvSpPr>
          <p:spPr>
            <a:xfrm>
              <a:off x="5083505" y="2303884"/>
              <a:ext cx="66675" cy="59690"/>
            </a:xfrm>
            <a:custGeom>
              <a:avLst/>
              <a:gdLst/>
              <a:ahLst/>
              <a:cxnLst/>
              <a:rect l="l" t="t" r="r" b="b"/>
              <a:pathLst>
                <a:path w="66675" h="59689">
                  <a:moveTo>
                    <a:pt x="24625" y="0"/>
                  </a:moveTo>
                  <a:lnTo>
                    <a:pt x="14682" y="2373"/>
                  </a:lnTo>
                  <a:lnTo>
                    <a:pt x="7126" y="7945"/>
                  </a:lnTo>
                  <a:lnTo>
                    <a:pt x="2163" y="15996"/>
                  </a:lnTo>
                  <a:lnTo>
                    <a:pt x="0" y="25806"/>
                  </a:lnTo>
                  <a:lnTo>
                    <a:pt x="1706" y="39124"/>
                  </a:lnTo>
                  <a:lnTo>
                    <a:pt x="8148" y="49387"/>
                  </a:lnTo>
                  <a:lnTo>
                    <a:pt x="18364" y="56206"/>
                  </a:lnTo>
                  <a:lnTo>
                    <a:pt x="31394" y="59194"/>
                  </a:lnTo>
                  <a:lnTo>
                    <a:pt x="44389" y="57934"/>
                  </a:lnTo>
                  <a:lnTo>
                    <a:pt x="55256" y="52516"/>
                  </a:lnTo>
                  <a:lnTo>
                    <a:pt x="62939" y="43194"/>
                  </a:lnTo>
                  <a:lnTo>
                    <a:pt x="66382" y="30226"/>
                  </a:lnTo>
                  <a:lnTo>
                    <a:pt x="65264" y="19398"/>
                  </a:lnTo>
                  <a:lnTo>
                    <a:pt x="49707" y="15748"/>
                  </a:lnTo>
                  <a:lnTo>
                    <a:pt x="55232" y="20929"/>
                  </a:lnTo>
                  <a:lnTo>
                    <a:pt x="32321" y="45250"/>
                  </a:lnTo>
                  <a:lnTo>
                    <a:pt x="24305" y="43783"/>
                  </a:lnTo>
                  <a:lnTo>
                    <a:pt x="17543" y="40336"/>
                  </a:lnTo>
                  <a:lnTo>
                    <a:pt x="13017" y="34682"/>
                  </a:lnTo>
                  <a:lnTo>
                    <a:pt x="11709" y="26593"/>
                  </a:lnTo>
                  <a:lnTo>
                    <a:pt x="12166" y="19659"/>
                  </a:lnTo>
                  <a:lnTo>
                    <a:pt x="17373" y="13944"/>
                  </a:lnTo>
                  <a:lnTo>
                    <a:pt x="23723" y="13487"/>
                  </a:lnTo>
                  <a:lnTo>
                    <a:pt x="24625" y="0"/>
                  </a:lnTo>
                  <a:close/>
                </a:path>
              </a:pathLst>
            </a:custGeom>
            <a:solidFill>
              <a:srgbClr val="231F20"/>
            </a:solidFill>
          </p:spPr>
          <p:txBody>
            <a:bodyPr wrap="square" lIns="0" tIns="0" rIns="0" bIns="0" rtlCol="0"/>
            <a:lstStyle/>
            <a:p>
              <a:endParaRPr sz="1632"/>
            </a:p>
          </p:txBody>
        </p:sp>
        <p:pic>
          <p:nvPicPr>
            <p:cNvPr id="47" name="object 47"/>
            <p:cNvPicPr/>
            <p:nvPr/>
          </p:nvPicPr>
          <p:blipFill>
            <a:blip r:embed="rId26" cstate="print"/>
            <a:stretch>
              <a:fillRect/>
            </a:stretch>
          </p:blipFill>
          <p:spPr>
            <a:xfrm>
              <a:off x="4076017" y="2729315"/>
              <a:ext cx="75192" cy="241134"/>
            </a:xfrm>
            <a:prstGeom prst="rect">
              <a:avLst/>
            </a:prstGeom>
          </p:spPr>
        </p:pic>
        <p:sp>
          <p:nvSpPr>
            <p:cNvPr id="48" name="object 48"/>
            <p:cNvSpPr/>
            <p:nvPr/>
          </p:nvSpPr>
          <p:spPr>
            <a:xfrm>
              <a:off x="4089662" y="3001950"/>
              <a:ext cx="66675" cy="59690"/>
            </a:xfrm>
            <a:custGeom>
              <a:avLst/>
              <a:gdLst/>
              <a:ahLst/>
              <a:cxnLst/>
              <a:rect l="l" t="t" r="r" b="b"/>
              <a:pathLst>
                <a:path w="66675" h="59689">
                  <a:moveTo>
                    <a:pt x="31305" y="0"/>
                  </a:moveTo>
                  <a:lnTo>
                    <a:pt x="18541" y="2791"/>
                  </a:lnTo>
                  <a:lnTo>
                    <a:pt x="8394" y="9464"/>
                  </a:lnTo>
                  <a:lnTo>
                    <a:pt x="1876" y="19638"/>
                  </a:lnTo>
                  <a:lnTo>
                    <a:pt x="0" y="32931"/>
                  </a:lnTo>
                  <a:lnTo>
                    <a:pt x="2400" y="43543"/>
                  </a:lnTo>
                  <a:lnTo>
                    <a:pt x="8066" y="51790"/>
                  </a:lnTo>
                  <a:lnTo>
                    <a:pt x="16553" y="57237"/>
                  </a:lnTo>
                  <a:lnTo>
                    <a:pt x="27419" y="59448"/>
                  </a:lnTo>
                  <a:lnTo>
                    <a:pt x="26695" y="45935"/>
                  </a:lnTo>
                  <a:lnTo>
                    <a:pt x="18300" y="45313"/>
                  </a:lnTo>
                  <a:lnTo>
                    <a:pt x="12192" y="40830"/>
                  </a:lnTo>
                  <a:lnTo>
                    <a:pt x="32042" y="13944"/>
                  </a:lnTo>
                  <a:lnTo>
                    <a:pt x="40176" y="14447"/>
                  </a:lnTo>
                  <a:lnTo>
                    <a:pt x="47297" y="17062"/>
                  </a:lnTo>
                  <a:lnTo>
                    <a:pt x="52462" y="22134"/>
                  </a:lnTo>
                  <a:lnTo>
                    <a:pt x="54724" y="30010"/>
                  </a:lnTo>
                  <a:lnTo>
                    <a:pt x="55092" y="36944"/>
                  </a:lnTo>
                  <a:lnTo>
                    <a:pt x="50609" y="43230"/>
                  </a:lnTo>
                  <a:lnTo>
                    <a:pt x="44348" y="44462"/>
                  </a:lnTo>
                  <a:lnTo>
                    <a:pt x="45072" y="57962"/>
                  </a:lnTo>
                  <a:lnTo>
                    <a:pt x="54660" y="54421"/>
                  </a:lnTo>
                  <a:lnTo>
                    <a:pt x="61498" y="47985"/>
                  </a:lnTo>
                  <a:lnTo>
                    <a:pt x="65465" y="39394"/>
                  </a:lnTo>
                  <a:lnTo>
                    <a:pt x="66446" y="29387"/>
                  </a:lnTo>
                  <a:lnTo>
                    <a:pt x="63163" y="16382"/>
                  </a:lnTo>
                  <a:lnTo>
                    <a:pt x="55543" y="6964"/>
                  </a:lnTo>
                  <a:lnTo>
                    <a:pt x="44590" y="1411"/>
                  </a:lnTo>
                  <a:lnTo>
                    <a:pt x="31305" y="0"/>
                  </a:lnTo>
                  <a:close/>
                </a:path>
              </a:pathLst>
            </a:custGeom>
            <a:solidFill>
              <a:srgbClr val="231F20"/>
            </a:solidFill>
          </p:spPr>
          <p:txBody>
            <a:bodyPr wrap="square" lIns="0" tIns="0" rIns="0" bIns="0" rtlCol="0"/>
            <a:lstStyle/>
            <a:p>
              <a:endParaRPr sz="1632"/>
            </a:p>
          </p:txBody>
        </p:sp>
        <p:pic>
          <p:nvPicPr>
            <p:cNvPr id="49" name="object 49"/>
            <p:cNvPicPr/>
            <p:nvPr/>
          </p:nvPicPr>
          <p:blipFill>
            <a:blip r:embed="rId27" cstate="print"/>
            <a:stretch>
              <a:fillRect/>
            </a:stretch>
          </p:blipFill>
          <p:spPr>
            <a:xfrm>
              <a:off x="4016424" y="2044681"/>
              <a:ext cx="75192" cy="241134"/>
            </a:xfrm>
            <a:prstGeom prst="rect">
              <a:avLst/>
            </a:prstGeom>
          </p:spPr>
        </p:pic>
        <p:sp>
          <p:nvSpPr>
            <p:cNvPr id="50" name="object 50"/>
            <p:cNvSpPr/>
            <p:nvPr/>
          </p:nvSpPr>
          <p:spPr>
            <a:xfrm>
              <a:off x="4030078" y="2318376"/>
              <a:ext cx="65405" cy="58419"/>
            </a:xfrm>
            <a:custGeom>
              <a:avLst/>
              <a:gdLst/>
              <a:ahLst/>
              <a:cxnLst/>
              <a:rect l="l" t="t" r="r" b="b"/>
              <a:pathLst>
                <a:path w="65404" h="58419">
                  <a:moveTo>
                    <a:pt x="63423" y="0"/>
                  </a:moveTo>
                  <a:lnTo>
                    <a:pt x="0" y="3365"/>
                  </a:lnTo>
                  <a:lnTo>
                    <a:pt x="1447" y="30708"/>
                  </a:lnTo>
                  <a:lnTo>
                    <a:pt x="4544" y="43253"/>
                  </a:lnTo>
                  <a:lnTo>
                    <a:pt x="11733" y="51882"/>
                  </a:lnTo>
                  <a:lnTo>
                    <a:pt x="22177" y="56697"/>
                  </a:lnTo>
                  <a:lnTo>
                    <a:pt x="35039" y="57797"/>
                  </a:lnTo>
                  <a:lnTo>
                    <a:pt x="48712" y="54875"/>
                  </a:lnTo>
                  <a:lnTo>
                    <a:pt x="58185" y="48315"/>
                  </a:lnTo>
                  <a:lnTo>
                    <a:pt x="60677" y="43929"/>
                  </a:lnTo>
                  <a:lnTo>
                    <a:pt x="32956" y="43929"/>
                  </a:lnTo>
                  <a:lnTo>
                    <a:pt x="24004" y="43062"/>
                  </a:lnTo>
                  <a:lnTo>
                    <a:pt x="17948" y="39830"/>
                  </a:lnTo>
                  <a:lnTo>
                    <a:pt x="14439" y="34946"/>
                  </a:lnTo>
                  <a:lnTo>
                    <a:pt x="13131" y="29121"/>
                  </a:lnTo>
                  <a:lnTo>
                    <a:pt x="12471" y="16687"/>
                  </a:lnTo>
                  <a:lnTo>
                    <a:pt x="52425" y="14554"/>
                  </a:lnTo>
                  <a:lnTo>
                    <a:pt x="64194" y="14554"/>
                  </a:lnTo>
                  <a:lnTo>
                    <a:pt x="63423" y="0"/>
                  </a:lnTo>
                  <a:close/>
                </a:path>
                <a:path w="65404" h="58419">
                  <a:moveTo>
                    <a:pt x="64194" y="14554"/>
                  </a:moveTo>
                  <a:lnTo>
                    <a:pt x="52425" y="14554"/>
                  </a:lnTo>
                  <a:lnTo>
                    <a:pt x="52959" y="24498"/>
                  </a:lnTo>
                  <a:lnTo>
                    <a:pt x="51944" y="33288"/>
                  </a:lnTo>
                  <a:lnTo>
                    <a:pt x="48034" y="39157"/>
                  </a:lnTo>
                  <a:lnTo>
                    <a:pt x="41586" y="42554"/>
                  </a:lnTo>
                  <a:lnTo>
                    <a:pt x="32956" y="43929"/>
                  </a:lnTo>
                  <a:lnTo>
                    <a:pt x="60677" y="43929"/>
                  </a:lnTo>
                  <a:lnTo>
                    <a:pt x="63542" y="38886"/>
                  </a:lnTo>
                  <a:lnTo>
                    <a:pt x="64871" y="27355"/>
                  </a:lnTo>
                  <a:lnTo>
                    <a:pt x="64194" y="14554"/>
                  </a:lnTo>
                  <a:close/>
                </a:path>
              </a:pathLst>
            </a:custGeom>
            <a:solidFill>
              <a:srgbClr val="231F20"/>
            </a:solidFill>
          </p:spPr>
          <p:txBody>
            <a:bodyPr wrap="square" lIns="0" tIns="0" rIns="0" bIns="0" rtlCol="0"/>
            <a:lstStyle/>
            <a:p>
              <a:endParaRPr sz="1632"/>
            </a:p>
          </p:txBody>
        </p:sp>
        <p:pic>
          <p:nvPicPr>
            <p:cNvPr id="51" name="object 51"/>
            <p:cNvPicPr/>
            <p:nvPr/>
          </p:nvPicPr>
          <p:blipFill>
            <a:blip r:embed="rId28" cstate="print"/>
            <a:stretch>
              <a:fillRect/>
            </a:stretch>
          </p:blipFill>
          <p:spPr>
            <a:xfrm>
              <a:off x="3445800" y="3147093"/>
              <a:ext cx="138710" cy="327902"/>
            </a:xfrm>
            <a:prstGeom prst="rect">
              <a:avLst/>
            </a:prstGeom>
          </p:spPr>
        </p:pic>
        <p:pic>
          <p:nvPicPr>
            <p:cNvPr id="52" name="object 52"/>
            <p:cNvPicPr/>
            <p:nvPr/>
          </p:nvPicPr>
          <p:blipFill>
            <a:blip r:embed="rId29" cstate="print"/>
            <a:stretch>
              <a:fillRect/>
            </a:stretch>
          </p:blipFill>
          <p:spPr>
            <a:xfrm>
              <a:off x="3225138" y="2341467"/>
              <a:ext cx="115025" cy="246423"/>
            </a:xfrm>
            <a:prstGeom prst="rect">
              <a:avLst/>
            </a:prstGeom>
          </p:spPr>
        </p:pic>
        <p:sp>
          <p:nvSpPr>
            <p:cNvPr id="53" name="object 53"/>
            <p:cNvSpPr/>
            <p:nvPr/>
          </p:nvSpPr>
          <p:spPr>
            <a:xfrm>
              <a:off x="3298344" y="2610121"/>
              <a:ext cx="66675" cy="60960"/>
            </a:xfrm>
            <a:custGeom>
              <a:avLst/>
              <a:gdLst/>
              <a:ahLst/>
              <a:cxnLst/>
              <a:rect l="l" t="t" r="r" b="b"/>
              <a:pathLst>
                <a:path w="66675" h="60960">
                  <a:moveTo>
                    <a:pt x="37839" y="0"/>
                  </a:moveTo>
                  <a:lnTo>
                    <a:pt x="24560" y="1454"/>
                  </a:lnTo>
                  <a:lnTo>
                    <a:pt x="12688" y="6904"/>
                  </a:lnTo>
                  <a:lnTo>
                    <a:pt x="4198" y="15587"/>
                  </a:lnTo>
                  <a:lnTo>
                    <a:pt x="0" y="26916"/>
                  </a:lnTo>
                  <a:lnTo>
                    <a:pt x="1001" y="40303"/>
                  </a:lnTo>
                  <a:lnTo>
                    <a:pt x="5607" y="50164"/>
                  </a:lnTo>
                  <a:lnTo>
                    <a:pt x="12900" y="57012"/>
                  </a:lnTo>
                  <a:lnTo>
                    <a:pt x="22352" y="60518"/>
                  </a:lnTo>
                  <a:lnTo>
                    <a:pt x="33437" y="60356"/>
                  </a:lnTo>
                  <a:lnTo>
                    <a:pt x="29856" y="47314"/>
                  </a:lnTo>
                  <a:lnTo>
                    <a:pt x="21512" y="48495"/>
                  </a:lnTo>
                  <a:lnTo>
                    <a:pt x="14590" y="45421"/>
                  </a:lnTo>
                  <a:lnTo>
                    <a:pt x="12330" y="37179"/>
                  </a:lnTo>
                  <a:lnTo>
                    <a:pt x="11977" y="28994"/>
                  </a:lnTo>
                  <a:lnTo>
                    <a:pt x="15211" y="22566"/>
                  </a:lnTo>
                  <a:lnTo>
                    <a:pt x="20986" y="17878"/>
                  </a:lnTo>
                  <a:lnTo>
                    <a:pt x="28255" y="14916"/>
                  </a:lnTo>
                  <a:lnTo>
                    <a:pt x="36308" y="13677"/>
                  </a:lnTo>
                  <a:lnTo>
                    <a:pt x="43822" y="14719"/>
                  </a:lnTo>
                  <a:lnTo>
                    <a:pt x="49951" y="18581"/>
                  </a:lnTo>
                  <a:lnTo>
                    <a:pt x="53846" y="25800"/>
                  </a:lnTo>
                  <a:lnTo>
                    <a:pt x="55675" y="32480"/>
                  </a:lnTo>
                  <a:lnTo>
                    <a:pt x="52652" y="39579"/>
                  </a:lnTo>
                  <a:lnTo>
                    <a:pt x="46785" y="42119"/>
                  </a:lnTo>
                  <a:lnTo>
                    <a:pt x="50366" y="55149"/>
                  </a:lnTo>
                  <a:lnTo>
                    <a:pt x="58979" y="49643"/>
                  </a:lnTo>
                  <a:lnTo>
                    <a:pt x="64288" y="41894"/>
                  </a:lnTo>
                  <a:lnTo>
                    <a:pt x="66336" y="32654"/>
                  </a:lnTo>
                  <a:lnTo>
                    <a:pt x="65162" y="22676"/>
                  </a:lnTo>
                  <a:lnTo>
                    <a:pt x="59177" y="10664"/>
                  </a:lnTo>
                  <a:lnTo>
                    <a:pt x="49723" y="3087"/>
                  </a:lnTo>
                  <a:lnTo>
                    <a:pt x="37839" y="0"/>
                  </a:lnTo>
                  <a:close/>
                </a:path>
              </a:pathLst>
            </a:custGeom>
            <a:solidFill>
              <a:srgbClr val="231F20"/>
            </a:solidFill>
          </p:spPr>
          <p:txBody>
            <a:bodyPr wrap="square" lIns="0" tIns="0" rIns="0" bIns="0" rtlCol="0"/>
            <a:lstStyle/>
            <a:p>
              <a:endParaRPr sz="1632"/>
            </a:p>
          </p:txBody>
        </p:sp>
        <p:pic>
          <p:nvPicPr>
            <p:cNvPr id="54" name="object 54"/>
            <p:cNvPicPr/>
            <p:nvPr/>
          </p:nvPicPr>
          <p:blipFill>
            <a:blip r:embed="rId30" cstate="print"/>
            <a:stretch>
              <a:fillRect/>
            </a:stretch>
          </p:blipFill>
          <p:spPr>
            <a:xfrm>
              <a:off x="3037330" y="1736021"/>
              <a:ext cx="137784" cy="328481"/>
            </a:xfrm>
            <a:prstGeom prst="rect">
              <a:avLst/>
            </a:prstGeom>
          </p:spPr>
        </p:pic>
        <p:pic>
          <p:nvPicPr>
            <p:cNvPr id="55" name="object 55"/>
            <p:cNvPicPr/>
            <p:nvPr/>
          </p:nvPicPr>
          <p:blipFill>
            <a:blip r:embed="rId31" cstate="print"/>
            <a:stretch>
              <a:fillRect/>
            </a:stretch>
          </p:blipFill>
          <p:spPr>
            <a:xfrm>
              <a:off x="2460259" y="2703334"/>
              <a:ext cx="192053" cy="311423"/>
            </a:xfrm>
            <a:prstGeom prst="rect">
              <a:avLst/>
            </a:prstGeom>
          </p:spPr>
        </p:pic>
        <p:pic>
          <p:nvPicPr>
            <p:cNvPr id="56" name="object 56"/>
            <p:cNvPicPr/>
            <p:nvPr/>
          </p:nvPicPr>
          <p:blipFill>
            <a:blip r:embed="rId32" cstate="print"/>
            <a:stretch>
              <a:fillRect/>
            </a:stretch>
          </p:blipFill>
          <p:spPr>
            <a:xfrm>
              <a:off x="2131646" y="2138178"/>
              <a:ext cx="197874" cy="314899"/>
            </a:xfrm>
            <a:prstGeom prst="rect">
              <a:avLst/>
            </a:prstGeom>
          </p:spPr>
        </p:pic>
        <p:pic>
          <p:nvPicPr>
            <p:cNvPr id="57" name="object 57"/>
            <p:cNvPicPr/>
            <p:nvPr/>
          </p:nvPicPr>
          <p:blipFill>
            <a:blip r:embed="rId33" cstate="print"/>
            <a:stretch>
              <a:fillRect/>
            </a:stretch>
          </p:blipFill>
          <p:spPr>
            <a:xfrm>
              <a:off x="2125544" y="3559199"/>
              <a:ext cx="249621" cy="275824"/>
            </a:xfrm>
            <a:prstGeom prst="rect">
              <a:avLst/>
            </a:prstGeom>
          </p:spPr>
        </p:pic>
        <p:pic>
          <p:nvPicPr>
            <p:cNvPr id="58" name="object 58"/>
            <p:cNvPicPr/>
            <p:nvPr/>
          </p:nvPicPr>
          <p:blipFill>
            <a:blip r:embed="rId34" cstate="print"/>
            <a:stretch>
              <a:fillRect/>
            </a:stretch>
          </p:blipFill>
          <p:spPr>
            <a:xfrm>
              <a:off x="1690569" y="3121049"/>
              <a:ext cx="247948" cy="274352"/>
            </a:xfrm>
            <a:prstGeom prst="rect">
              <a:avLst/>
            </a:prstGeom>
          </p:spPr>
        </p:pic>
        <p:pic>
          <p:nvPicPr>
            <p:cNvPr id="59" name="object 59"/>
            <p:cNvPicPr/>
            <p:nvPr/>
          </p:nvPicPr>
          <p:blipFill>
            <a:blip r:embed="rId35" cstate="print"/>
            <a:stretch>
              <a:fillRect/>
            </a:stretch>
          </p:blipFill>
          <p:spPr>
            <a:xfrm>
              <a:off x="2101559" y="4658826"/>
              <a:ext cx="290542" cy="219601"/>
            </a:xfrm>
            <a:prstGeom prst="rect">
              <a:avLst/>
            </a:prstGeom>
          </p:spPr>
        </p:pic>
        <p:pic>
          <p:nvPicPr>
            <p:cNvPr id="60" name="object 60"/>
            <p:cNvPicPr/>
            <p:nvPr/>
          </p:nvPicPr>
          <p:blipFill>
            <a:blip r:embed="rId36" cstate="print"/>
            <a:stretch>
              <a:fillRect/>
            </a:stretch>
          </p:blipFill>
          <p:spPr>
            <a:xfrm>
              <a:off x="1541698" y="4313347"/>
              <a:ext cx="288431" cy="218190"/>
            </a:xfrm>
            <a:prstGeom prst="rect">
              <a:avLst/>
            </a:prstGeom>
          </p:spPr>
        </p:pic>
        <p:pic>
          <p:nvPicPr>
            <p:cNvPr id="61" name="object 61"/>
            <p:cNvPicPr/>
            <p:nvPr/>
          </p:nvPicPr>
          <p:blipFill>
            <a:blip r:embed="rId37" cstate="print"/>
            <a:stretch>
              <a:fillRect/>
            </a:stretch>
          </p:blipFill>
          <p:spPr>
            <a:xfrm>
              <a:off x="1899744" y="5222980"/>
              <a:ext cx="221387" cy="145954"/>
            </a:xfrm>
            <a:prstGeom prst="rect">
              <a:avLst/>
            </a:prstGeom>
          </p:spPr>
        </p:pic>
        <p:sp>
          <p:nvSpPr>
            <p:cNvPr id="62" name="object 62"/>
            <p:cNvSpPr/>
            <p:nvPr/>
          </p:nvSpPr>
          <p:spPr>
            <a:xfrm>
              <a:off x="2145485" y="5329473"/>
              <a:ext cx="62230" cy="66675"/>
            </a:xfrm>
            <a:custGeom>
              <a:avLst/>
              <a:gdLst/>
              <a:ahLst/>
              <a:cxnLst/>
              <a:rect l="l" t="t" r="r" b="b"/>
              <a:pathLst>
                <a:path w="62230" h="66675">
                  <a:moveTo>
                    <a:pt x="30821" y="0"/>
                  </a:moveTo>
                  <a:lnTo>
                    <a:pt x="19092" y="3041"/>
                  </a:lnTo>
                  <a:lnTo>
                    <a:pt x="9506" y="10719"/>
                  </a:lnTo>
                  <a:lnTo>
                    <a:pt x="2728" y="22233"/>
                  </a:lnTo>
                  <a:lnTo>
                    <a:pt x="0" y="35012"/>
                  </a:lnTo>
                  <a:lnTo>
                    <a:pt x="1882" y="47010"/>
                  </a:lnTo>
                  <a:lnTo>
                    <a:pt x="8449" y="57151"/>
                  </a:lnTo>
                  <a:lnTo>
                    <a:pt x="19772" y="64359"/>
                  </a:lnTo>
                  <a:lnTo>
                    <a:pt x="30436" y="66563"/>
                  </a:lnTo>
                  <a:lnTo>
                    <a:pt x="40290" y="64813"/>
                  </a:lnTo>
                  <a:lnTo>
                    <a:pt x="48756" y="59333"/>
                  </a:lnTo>
                  <a:lnTo>
                    <a:pt x="55255" y="50350"/>
                  </a:lnTo>
                  <a:lnTo>
                    <a:pt x="42657" y="45423"/>
                  </a:lnTo>
                  <a:lnTo>
                    <a:pt x="38618" y="52827"/>
                  </a:lnTo>
                  <a:lnTo>
                    <a:pt x="32002" y="56535"/>
                  </a:lnTo>
                  <a:lnTo>
                    <a:pt x="24052" y="53411"/>
                  </a:lnTo>
                  <a:lnTo>
                    <a:pt x="17280" y="48800"/>
                  </a:lnTo>
                  <a:lnTo>
                    <a:pt x="14063" y="42361"/>
                  </a:lnTo>
                  <a:lnTo>
                    <a:pt x="13761" y="34928"/>
                  </a:lnTo>
                  <a:lnTo>
                    <a:pt x="15733" y="27338"/>
                  </a:lnTo>
                  <a:lnTo>
                    <a:pt x="19552" y="20136"/>
                  </a:lnTo>
                  <a:lnTo>
                    <a:pt x="24879" y="14738"/>
                  </a:lnTo>
                  <a:lnTo>
                    <a:pt x="31637" y="12138"/>
                  </a:lnTo>
                  <a:lnTo>
                    <a:pt x="39749" y="13330"/>
                  </a:lnTo>
                  <a:lnTo>
                    <a:pt x="46213" y="15857"/>
                  </a:lnTo>
                  <a:lnTo>
                    <a:pt x="50099" y="22537"/>
                  </a:lnTo>
                  <a:lnTo>
                    <a:pt x="48613" y="28748"/>
                  </a:lnTo>
                  <a:lnTo>
                    <a:pt x="61212" y="33675"/>
                  </a:lnTo>
                  <a:lnTo>
                    <a:pt x="61949" y="23476"/>
                  </a:lnTo>
                  <a:lnTo>
                    <a:pt x="58916" y="14587"/>
                  </a:lnTo>
                  <a:lnTo>
                    <a:pt x="52736" y="7422"/>
                  </a:lnTo>
                  <a:lnTo>
                    <a:pt x="44029" y="2395"/>
                  </a:lnTo>
                  <a:lnTo>
                    <a:pt x="30821" y="0"/>
                  </a:lnTo>
                  <a:close/>
                </a:path>
              </a:pathLst>
            </a:custGeom>
            <a:solidFill>
              <a:srgbClr val="231F20"/>
            </a:solidFill>
          </p:spPr>
          <p:txBody>
            <a:bodyPr wrap="square" lIns="0" tIns="0" rIns="0" bIns="0" rtlCol="0"/>
            <a:lstStyle/>
            <a:p>
              <a:endParaRPr sz="1632"/>
            </a:p>
          </p:txBody>
        </p:sp>
        <p:pic>
          <p:nvPicPr>
            <p:cNvPr id="63" name="object 63"/>
            <p:cNvPicPr/>
            <p:nvPr/>
          </p:nvPicPr>
          <p:blipFill>
            <a:blip r:embed="rId38" cstate="print"/>
            <a:stretch>
              <a:fillRect/>
            </a:stretch>
          </p:blipFill>
          <p:spPr>
            <a:xfrm>
              <a:off x="1308662" y="5021888"/>
              <a:ext cx="306607" cy="171425"/>
            </a:xfrm>
            <a:prstGeom prst="rect">
              <a:avLst/>
            </a:prstGeom>
          </p:spPr>
        </p:pic>
        <p:pic>
          <p:nvPicPr>
            <p:cNvPr id="64" name="object 64"/>
            <p:cNvPicPr/>
            <p:nvPr/>
          </p:nvPicPr>
          <p:blipFill>
            <a:blip r:embed="rId39" cstate="print"/>
            <a:stretch>
              <a:fillRect/>
            </a:stretch>
          </p:blipFill>
          <p:spPr>
            <a:xfrm>
              <a:off x="4735056" y="4050642"/>
              <a:ext cx="88673" cy="253413"/>
            </a:xfrm>
            <a:prstGeom prst="rect">
              <a:avLst/>
            </a:prstGeom>
          </p:spPr>
        </p:pic>
        <p:sp>
          <p:nvSpPr>
            <p:cNvPr id="65" name="object 65"/>
            <p:cNvSpPr/>
            <p:nvPr/>
          </p:nvSpPr>
          <p:spPr>
            <a:xfrm>
              <a:off x="4758691" y="3956423"/>
              <a:ext cx="72390" cy="60325"/>
            </a:xfrm>
            <a:custGeom>
              <a:avLst/>
              <a:gdLst/>
              <a:ahLst/>
              <a:cxnLst/>
              <a:rect l="l" t="t" r="r" b="b"/>
              <a:pathLst>
                <a:path w="72389" h="60325">
                  <a:moveTo>
                    <a:pt x="69806" y="20167"/>
                  </a:moveTo>
                  <a:lnTo>
                    <a:pt x="44081" y="20167"/>
                  </a:lnTo>
                  <a:lnTo>
                    <a:pt x="49784" y="21678"/>
                  </a:lnTo>
                  <a:lnTo>
                    <a:pt x="58000" y="24714"/>
                  </a:lnTo>
                  <a:lnTo>
                    <a:pt x="52031" y="41490"/>
                  </a:lnTo>
                  <a:lnTo>
                    <a:pt x="50685" y="60020"/>
                  </a:lnTo>
                  <a:lnTo>
                    <a:pt x="71895" y="34505"/>
                  </a:lnTo>
                  <a:lnTo>
                    <a:pt x="70076" y="20559"/>
                  </a:lnTo>
                  <a:lnTo>
                    <a:pt x="69806" y="20167"/>
                  </a:lnTo>
                  <a:close/>
                </a:path>
                <a:path w="72389" h="60325">
                  <a:moveTo>
                    <a:pt x="35661" y="0"/>
                  </a:moveTo>
                  <a:lnTo>
                    <a:pt x="22818" y="819"/>
                  </a:lnTo>
                  <a:lnTo>
                    <a:pt x="11739" y="5410"/>
                  </a:lnTo>
                  <a:lnTo>
                    <a:pt x="3705" y="14116"/>
                  </a:lnTo>
                  <a:lnTo>
                    <a:pt x="0" y="27279"/>
                  </a:lnTo>
                  <a:lnTo>
                    <a:pt x="887" y="38790"/>
                  </a:lnTo>
                  <a:lnTo>
                    <a:pt x="5248" y="48602"/>
                  </a:lnTo>
                  <a:lnTo>
                    <a:pt x="13033" y="55643"/>
                  </a:lnTo>
                  <a:lnTo>
                    <a:pt x="24193" y="58839"/>
                  </a:lnTo>
                  <a:lnTo>
                    <a:pt x="33935" y="57731"/>
                  </a:lnTo>
                  <a:lnTo>
                    <a:pt x="41313" y="53246"/>
                  </a:lnTo>
                  <a:lnTo>
                    <a:pt x="46156" y="45982"/>
                  </a:lnTo>
                  <a:lnTo>
                    <a:pt x="47388" y="40551"/>
                  </a:lnTo>
                  <a:lnTo>
                    <a:pt x="30403" y="40551"/>
                  </a:lnTo>
                  <a:lnTo>
                    <a:pt x="19367" y="39763"/>
                  </a:lnTo>
                  <a:lnTo>
                    <a:pt x="15582" y="34505"/>
                  </a:lnTo>
                  <a:lnTo>
                    <a:pt x="16357" y="23558"/>
                  </a:lnTo>
                  <a:lnTo>
                    <a:pt x="20929" y="19519"/>
                  </a:lnTo>
                  <a:lnTo>
                    <a:pt x="69360" y="19519"/>
                  </a:lnTo>
                  <a:lnTo>
                    <a:pt x="62776" y="9956"/>
                  </a:lnTo>
                  <a:lnTo>
                    <a:pt x="50989" y="3097"/>
                  </a:lnTo>
                  <a:lnTo>
                    <a:pt x="35661" y="0"/>
                  </a:lnTo>
                  <a:close/>
                </a:path>
                <a:path w="72389" h="60325">
                  <a:moveTo>
                    <a:pt x="69360" y="19519"/>
                  </a:moveTo>
                  <a:lnTo>
                    <a:pt x="20929" y="19519"/>
                  </a:lnTo>
                  <a:lnTo>
                    <a:pt x="32143" y="20319"/>
                  </a:lnTo>
                  <a:lnTo>
                    <a:pt x="35572" y="25247"/>
                  </a:lnTo>
                  <a:lnTo>
                    <a:pt x="34798" y="35991"/>
                  </a:lnTo>
                  <a:lnTo>
                    <a:pt x="30403" y="40551"/>
                  </a:lnTo>
                  <a:lnTo>
                    <a:pt x="47388" y="40551"/>
                  </a:lnTo>
                  <a:lnTo>
                    <a:pt x="48298" y="36537"/>
                  </a:lnTo>
                  <a:lnTo>
                    <a:pt x="48729" y="30568"/>
                  </a:lnTo>
                  <a:lnTo>
                    <a:pt x="47396" y="25082"/>
                  </a:lnTo>
                  <a:lnTo>
                    <a:pt x="43865" y="20345"/>
                  </a:lnTo>
                  <a:lnTo>
                    <a:pt x="44081" y="20167"/>
                  </a:lnTo>
                  <a:lnTo>
                    <a:pt x="69806" y="20167"/>
                  </a:lnTo>
                  <a:lnTo>
                    <a:pt x="69360" y="19519"/>
                  </a:lnTo>
                  <a:close/>
                </a:path>
              </a:pathLst>
            </a:custGeom>
            <a:solidFill>
              <a:srgbClr val="000000"/>
            </a:solidFill>
          </p:spPr>
          <p:txBody>
            <a:bodyPr wrap="square" lIns="0" tIns="0" rIns="0" bIns="0" rtlCol="0"/>
            <a:lstStyle/>
            <a:p>
              <a:endParaRPr sz="1632"/>
            </a:p>
          </p:txBody>
        </p:sp>
        <p:pic>
          <p:nvPicPr>
            <p:cNvPr id="66" name="object 66"/>
            <p:cNvPicPr/>
            <p:nvPr/>
          </p:nvPicPr>
          <p:blipFill>
            <a:blip r:embed="rId40" cstate="print"/>
            <a:stretch>
              <a:fillRect/>
            </a:stretch>
          </p:blipFill>
          <p:spPr>
            <a:xfrm>
              <a:off x="5534850" y="5547102"/>
              <a:ext cx="245145" cy="114310"/>
            </a:xfrm>
            <a:prstGeom prst="rect">
              <a:avLst/>
            </a:prstGeom>
          </p:spPr>
        </p:pic>
        <p:pic>
          <p:nvPicPr>
            <p:cNvPr id="67" name="object 67"/>
            <p:cNvPicPr/>
            <p:nvPr/>
          </p:nvPicPr>
          <p:blipFill>
            <a:blip r:embed="rId41" cstate="print"/>
            <a:stretch>
              <a:fillRect/>
            </a:stretch>
          </p:blipFill>
          <p:spPr>
            <a:xfrm>
              <a:off x="5827339" y="5521910"/>
              <a:ext cx="126471" cy="85980"/>
            </a:xfrm>
            <a:prstGeom prst="rect">
              <a:avLst/>
            </a:prstGeom>
          </p:spPr>
        </p:pic>
        <p:pic>
          <p:nvPicPr>
            <p:cNvPr id="68" name="object 68"/>
            <p:cNvPicPr/>
            <p:nvPr/>
          </p:nvPicPr>
          <p:blipFill>
            <a:blip r:embed="rId42" cstate="print"/>
            <a:stretch>
              <a:fillRect/>
            </a:stretch>
          </p:blipFill>
          <p:spPr>
            <a:xfrm>
              <a:off x="5533828" y="5937896"/>
              <a:ext cx="247902" cy="94287"/>
            </a:xfrm>
            <a:prstGeom prst="rect">
              <a:avLst/>
            </a:prstGeom>
          </p:spPr>
        </p:pic>
        <p:pic>
          <p:nvPicPr>
            <p:cNvPr id="69" name="object 69"/>
            <p:cNvPicPr/>
            <p:nvPr/>
          </p:nvPicPr>
          <p:blipFill>
            <a:blip r:embed="rId43" cstate="print"/>
            <a:stretch>
              <a:fillRect/>
            </a:stretch>
          </p:blipFill>
          <p:spPr>
            <a:xfrm>
              <a:off x="5828133" y="5925449"/>
              <a:ext cx="121946" cy="79190"/>
            </a:xfrm>
            <a:prstGeom prst="rect">
              <a:avLst/>
            </a:prstGeom>
          </p:spPr>
        </p:pic>
        <p:pic>
          <p:nvPicPr>
            <p:cNvPr id="70" name="object 70"/>
            <p:cNvPicPr/>
            <p:nvPr/>
          </p:nvPicPr>
          <p:blipFill>
            <a:blip r:embed="rId44" cstate="print"/>
            <a:stretch>
              <a:fillRect/>
            </a:stretch>
          </p:blipFill>
          <p:spPr>
            <a:xfrm>
              <a:off x="5380930" y="6379586"/>
              <a:ext cx="248178" cy="90766"/>
            </a:xfrm>
            <a:prstGeom prst="rect">
              <a:avLst/>
            </a:prstGeom>
          </p:spPr>
        </p:pic>
        <p:sp>
          <p:nvSpPr>
            <p:cNvPr id="71" name="object 71"/>
            <p:cNvSpPr/>
            <p:nvPr/>
          </p:nvSpPr>
          <p:spPr>
            <a:xfrm>
              <a:off x="5675312" y="6370434"/>
              <a:ext cx="121920" cy="77470"/>
            </a:xfrm>
            <a:custGeom>
              <a:avLst/>
              <a:gdLst/>
              <a:ahLst/>
              <a:cxnLst/>
              <a:rect l="l" t="t" r="r" b="b"/>
              <a:pathLst>
                <a:path w="121920" h="77470">
                  <a:moveTo>
                    <a:pt x="41656" y="75323"/>
                  </a:moveTo>
                  <a:lnTo>
                    <a:pt x="36423" y="4851"/>
                  </a:lnTo>
                  <a:lnTo>
                    <a:pt x="19824" y="6096"/>
                  </a:lnTo>
                  <a:lnTo>
                    <a:pt x="18275" y="13576"/>
                  </a:lnTo>
                  <a:lnTo>
                    <a:pt x="13843" y="18681"/>
                  </a:lnTo>
                  <a:lnTo>
                    <a:pt x="7442" y="21717"/>
                  </a:lnTo>
                  <a:lnTo>
                    <a:pt x="0" y="22936"/>
                  </a:lnTo>
                  <a:lnTo>
                    <a:pt x="1079" y="37528"/>
                  </a:lnTo>
                  <a:lnTo>
                    <a:pt x="17576" y="36296"/>
                  </a:lnTo>
                  <a:lnTo>
                    <a:pt x="20599" y="76898"/>
                  </a:lnTo>
                  <a:lnTo>
                    <a:pt x="41656" y="75323"/>
                  </a:lnTo>
                  <a:close/>
                </a:path>
                <a:path w="121920" h="77470">
                  <a:moveTo>
                    <a:pt x="121539" y="44043"/>
                  </a:moveTo>
                  <a:lnTo>
                    <a:pt x="119570" y="36728"/>
                  </a:lnTo>
                  <a:lnTo>
                    <a:pt x="119075" y="34848"/>
                  </a:lnTo>
                  <a:lnTo>
                    <a:pt x="115138" y="30010"/>
                  </a:lnTo>
                  <a:lnTo>
                    <a:pt x="113614" y="28143"/>
                  </a:lnTo>
                  <a:lnTo>
                    <a:pt x="105803" y="24193"/>
                  </a:lnTo>
                  <a:lnTo>
                    <a:pt x="103339" y="23977"/>
                  </a:lnTo>
                  <a:lnTo>
                    <a:pt x="103339" y="51104"/>
                  </a:lnTo>
                  <a:lnTo>
                    <a:pt x="99402" y="55778"/>
                  </a:lnTo>
                  <a:lnTo>
                    <a:pt x="87757" y="56629"/>
                  </a:lnTo>
                  <a:lnTo>
                    <a:pt x="83400" y="52781"/>
                  </a:lnTo>
                  <a:lnTo>
                    <a:pt x="82588" y="41960"/>
                  </a:lnTo>
                  <a:lnTo>
                    <a:pt x="86436" y="37604"/>
                  </a:lnTo>
                  <a:lnTo>
                    <a:pt x="98183" y="36728"/>
                  </a:lnTo>
                  <a:lnTo>
                    <a:pt x="102565" y="40779"/>
                  </a:lnTo>
                  <a:lnTo>
                    <a:pt x="103339" y="51104"/>
                  </a:lnTo>
                  <a:lnTo>
                    <a:pt x="103339" y="23977"/>
                  </a:lnTo>
                  <a:lnTo>
                    <a:pt x="96278" y="23329"/>
                  </a:lnTo>
                  <a:lnTo>
                    <a:pt x="89903" y="23799"/>
                  </a:lnTo>
                  <a:lnTo>
                    <a:pt x="84823" y="25285"/>
                  </a:lnTo>
                  <a:lnTo>
                    <a:pt x="80378" y="30010"/>
                  </a:lnTo>
                  <a:lnTo>
                    <a:pt x="80568" y="22961"/>
                  </a:lnTo>
                  <a:lnTo>
                    <a:pt x="83845" y="15189"/>
                  </a:lnTo>
                  <a:lnTo>
                    <a:pt x="93789" y="14452"/>
                  </a:lnTo>
                  <a:lnTo>
                    <a:pt x="95618" y="14630"/>
                  </a:lnTo>
                  <a:lnTo>
                    <a:pt x="97116" y="15405"/>
                  </a:lnTo>
                  <a:lnTo>
                    <a:pt x="98704" y="16408"/>
                  </a:lnTo>
                  <a:lnTo>
                    <a:pt x="99834" y="17767"/>
                  </a:lnTo>
                  <a:lnTo>
                    <a:pt x="100330" y="19050"/>
                  </a:lnTo>
                  <a:lnTo>
                    <a:pt x="118859" y="17678"/>
                  </a:lnTo>
                  <a:lnTo>
                    <a:pt x="117513" y="14452"/>
                  </a:lnTo>
                  <a:lnTo>
                    <a:pt x="115252" y="9017"/>
                  </a:lnTo>
                  <a:lnTo>
                    <a:pt x="109347" y="3314"/>
                  </a:lnTo>
                  <a:lnTo>
                    <a:pt x="101193" y="368"/>
                  </a:lnTo>
                  <a:lnTo>
                    <a:pt x="90881" y="0"/>
                  </a:lnTo>
                  <a:lnTo>
                    <a:pt x="77025" y="3949"/>
                  </a:lnTo>
                  <a:lnTo>
                    <a:pt x="67703" y="12750"/>
                  </a:lnTo>
                  <a:lnTo>
                    <a:pt x="62738" y="25400"/>
                  </a:lnTo>
                  <a:lnTo>
                    <a:pt x="61950" y="40932"/>
                  </a:lnTo>
                  <a:lnTo>
                    <a:pt x="64579" y="53352"/>
                  </a:lnTo>
                  <a:lnTo>
                    <a:pt x="70700" y="63665"/>
                  </a:lnTo>
                  <a:lnTo>
                    <a:pt x="80594" y="70446"/>
                  </a:lnTo>
                  <a:lnTo>
                    <a:pt x="94513" y="72237"/>
                  </a:lnTo>
                  <a:lnTo>
                    <a:pt x="106006" y="69735"/>
                  </a:lnTo>
                  <a:lnTo>
                    <a:pt x="114808" y="64160"/>
                  </a:lnTo>
                  <a:lnTo>
                    <a:pt x="119557" y="56629"/>
                  </a:lnTo>
                  <a:lnTo>
                    <a:pt x="120230" y="55575"/>
                  </a:lnTo>
                  <a:lnTo>
                    <a:pt x="121539" y="44043"/>
                  </a:lnTo>
                  <a:close/>
                </a:path>
              </a:pathLst>
            </a:custGeom>
            <a:solidFill>
              <a:srgbClr val="000000"/>
            </a:solidFill>
          </p:spPr>
          <p:txBody>
            <a:bodyPr wrap="square" lIns="0" tIns="0" rIns="0" bIns="0" rtlCol="0"/>
            <a:lstStyle/>
            <a:p>
              <a:endParaRPr sz="1632"/>
            </a:p>
          </p:txBody>
        </p:sp>
        <p:sp>
          <p:nvSpPr>
            <p:cNvPr id="72" name="object 72"/>
            <p:cNvSpPr/>
            <p:nvPr/>
          </p:nvSpPr>
          <p:spPr>
            <a:xfrm>
              <a:off x="6081966" y="5845175"/>
              <a:ext cx="1118235" cy="1110615"/>
            </a:xfrm>
            <a:custGeom>
              <a:avLst/>
              <a:gdLst/>
              <a:ahLst/>
              <a:cxnLst/>
              <a:rect l="l" t="t" r="r" b="b"/>
              <a:pathLst>
                <a:path w="1118234" h="1110615">
                  <a:moveTo>
                    <a:pt x="422275" y="0"/>
                  </a:moveTo>
                  <a:lnTo>
                    <a:pt x="0" y="765174"/>
                  </a:lnTo>
                  <a:lnTo>
                    <a:pt x="984250" y="1084973"/>
                  </a:lnTo>
                  <a:lnTo>
                    <a:pt x="1039762" y="1104126"/>
                  </a:lnTo>
                  <a:lnTo>
                    <a:pt x="1071165" y="1110510"/>
                  </a:lnTo>
                  <a:lnTo>
                    <a:pt x="1090066" y="1104126"/>
                  </a:lnTo>
                  <a:lnTo>
                    <a:pt x="1108075" y="1084973"/>
                  </a:lnTo>
                  <a:lnTo>
                    <a:pt x="1117996" y="1073077"/>
                  </a:lnTo>
                  <a:lnTo>
                    <a:pt x="1116012" y="1057959"/>
                  </a:lnTo>
                  <a:lnTo>
                    <a:pt x="1097359" y="1029579"/>
                  </a:lnTo>
                  <a:lnTo>
                    <a:pt x="1057275" y="977899"/>
                  </a:lnTo>
                  <a:lnTo>
                    <a:pt x="422275" y="0"/>
                  </a:lnTo>
                  <a:close/>
                </a:path>
              </a:pathLst>
            </a:custGeom>
            <a:ln w="38100">
              <a:solidFill>
                <a:srgbClr val="00AEEF"/>
              </a:solidFill>
            </a:ln>
          </p:spPr>
          <p:txBody>
            <a:bodyPr wrap="square" lIns="0" tIns="0" rIns="0" bIns="0" rtlCol="0"/>
            <a:lstStyle/>
            <a:p>
              <a:endParaRPr sz="1632"/>
            </a:p>
          </p:txBody>
        </p:sp>
      </p:grpSp>
      <p:pic>
        <p:nvPicPr>
          <p:cNvPr id="76" name="Picture 75" descr="Text&#10;&#10;Description automatically generated">
            <a:extLst>
              <a:ext uri="{FF2B5EF4-FFF2-40B4-BE49-F238E27FC236}">
                <a16:creationId xmlns:a16="http://schemas.microsoft.com/office/drawing/2014/main" id="{55E05475-69BD-46DC-898C-35CFC677037B}"/>
              </a:ext>
            </a:extLst>
          </p:cNvPr>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9003058" y="4950848"/>
            <a:ext cx="1114953" cy="881743"/>
          </a:xfrm>
          <a:prstGeom prst="rect">
            <a:avLst/>
          </a:prstGeom>
          <a:ln w="38100" cap="sq" cmpd="thickThin">
            <a:solidFill>
              <a:srgbClr val="000000"/>
            </a:solidFill>
            <a:prstDash val="solid"/>
            <a:miter lim="800000"/>
          </a:ln>
          <a:effectLst>
            <a:innerShdw blurRad="76200">
              <a:srgbClr val="000000"/>
            </a:innerShdw>
          </a:effectLst>
        </p:spPr>
      </p:pic>
      <p:sp>
        <p:nvSpPr>
          <p:cNvPr id="91" name="object 48">
            <a:extLst>
              <a:ext uri="{FF2B5EF4-FFF2-40B4-BE49-F238E27FC236}">
                <a16:creationId xmlns:a16="http://schemas.microsoft.com/office/drawing/2014/main" id="{F8710196-A9E1-489F-831E-396D79AA6547}"/>
              </a:ext>
            </a:extLst>
          </p:cNvPr>
          <p:cNvSpPr/>
          <p:nvPr/>
        </p:nvSpPr>
        <p:spPr>
          <a:xfrm>
            <a:off x="9622440" y="2771887"/>
            <a:ext cx="341460" cy="133590"/>
          </a:xfrm>
          <a:custGeom>
            <a:avLst/>
            <a:gdLst/>
            <a:ahLst/>
            <a:cxnLst/>
            <a:rect l="l" t="t" r="r" b="b"/>
            <a:pathLst>
              <a:path w="376554" h="147319">
                <a:moveTo>
                  <a:pt x="376135" y="0"/>
                </a:moveTo>
                <a:lnTo>
                  <a:pt x="0" y="0"/>
                </a:lnTo>
                <a:lnTo>
                  <a:pt x="0" y="146761"/>
                </a:lnTo>
                <a:lnTo>
                  <a:pt x="376135" y="146761"/>
                </a:lnTo>
                <a:lnTo>
                  <a:pt x="376135" y="0"/>
                </a:lnTo>
                <a:close/>
              </a:path>
            </a:pathLst>
          </a:custGeom>
          <a:solidFill>
            <a:srgbClr val="0E693F"/>
          </a:solidFill>
        </p:spPr>
        <p:txBody>
          <a:bodyPr wrap="square" lIns="0" tIns="0" rIns="0" bIns="0" rtlCol="0"/>
          <a:lstStyle/>
          <a:p>
            <a:endParaRPr sz="1632"/>
          </a:p>
        </p:txBody>
      </p:sp>
      <p:sp>
        <p:nvSpPr>
          <p:cNvPr id="92" name="object 49">
            <a:extLst>
              <a:ext uri="{FF2B5EF4-FFF2-40B4-BE49-F238E27FC236}">
                <a16:creationId xmlns:a16="http://schemas.microsoft.com/office/drawing/2014/main" id="{5FCDF0A3-7209-4DA3-B3E4-D1D4AACD114D}"/>
              </a:ext>
            </a:extLst>
          </p:cNvPr>
          <p:cNvSpPr/>
          <p:nvPr/>
        </p:nvSpPr>
        <p:spPr>
          <a:xfrm>
            <a:off x="9622440" y="2998253"/>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187C5"/>
          </a:solidFill>
        </p:spPr>
        <p:txBody>
          <a:bodyPr wrap="square" lIns="0" tIns="0" rIns="0" bIns="0" rtlCol="0"/>
          <a:lstStyle/>
          <a:p>
            <a:endParaRPr sz="1632"/>
          </a:p>
        </p:txBody>
      </p:sp>
      <p:sp>
        <p:nvSpPr>
          <p:cNvPr id="93" name="object 50">
            <a:extLst>
              <a:ext uri="{FF2B5EF4-FFF2-40B4-BE49-F238E27FC236}">
                <a16:creationId xmlns:a16="http://schemas.microsoft.com/office/drawing/2014/main" id="{EC02D7E8-4E2A-468B-9690-4E31A924E06D}"/>
              </a:ext>
            </a:extLst>
          </p:cNvPr>
          <p:cNvSpPr/>
          <p:nvPr/>
        </p:nvSpPr>
        <p:spPr>
          <a:xfrm>
            <a:off x="9622440" y="3224619"/>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F2E14D"/>
          </a:solidFill>
        </p:spPr>
        <p:txBody>
          <a:bodyPr wrap="square" lIns="0" tIns="0" rIns="0" bIns="0" rtlCol="0"/>
          <a:lstStyle/>
          <a:p>
            <a:endParaRPr sz="1632"/>
          </a:p>
        </p:txBody>
      </p:sp>
      <p:sp>
        <p:nvSpPr>
          <p:cNvPr id="94" name="object 51">
            <a:extLst>
              <a:ext uri="{FF2B5EF4-FFF2-40B4-BE49-F238E27FC236}">
                <a16:creationId xmlns:a16="http://schemas.microsoft.com/office/drawing/2014/main" id="{3A61828C-2660-4FCB-99A4-3CEAC08117D6}"/>
              </a:ext>
            </a:extLst>
          </p:cNvPr>
          <p:cNvSpPr/>
          <p:nvPr/>
        </p:nvSpPr>
        <p:spPr>
          <a:xfrm>
            <a:off x="9622440" y="3451934"/>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053A4"/>
          </a:solidFill>
        </p:spPr>
        <p:txBody>
          <a:bodyPr wrap="square" lIns="0" tIns="0" rIns="0" bIns="0" rtlCol="0"/>
          <a:lstStyle/>
          <a:p>
            <a:endParaRPr sz="1632"/>
          </a:p>
        </p:txBody>
      </p:sp>
      <p:pic>
        <p:nvPicPr>
          <p:cNvPr id="95" name="object 52">
            <a:extLst>
              <a:ext uri="{FF2B5EF4-FFF2-40B4-BE49-F238E27FC236}">
                <a16:creationId xmlns:a16="http://schemas.microsoft.com/office/drawing/2014/main" id="{744A7B78-D0B0-47BE-AEF4-9FBB2CEF7873}"/>
              </a:ext>
            </a:extLst>
          </p:cNvPr>
          <p:cNvPicPr/>
          <p:nvPr/>
        </p:nvPicPr>
        <p:blipFill>
          <a:blip r:embed="rId46" cstate="print"/>
          <a:stretch>
            <a:fillRect/>
          </a:stretch>
        </p:blipFill>
        <p:spPr>
          <a:xfrm>
            <a:off x="10044724" y="2806834"/>
            <a:ext cx="173510" cy="68188"/>
          </a:xfrm>
          <a:prstGeom prst="rect">
            <a:avLst/>
          </a:prstGeom>
        </p:spPr>
      </p:pic>
      <p:pic>
        <p:nvPicPr>
          <p:cNvPr id="96" name="object 53">
            <a:extLst>
              <a:ext uri="{FF2B5EF4-FFF2-40B4-BE49-F238E27FC236}">
                <a16:creationId xmlns:a16="http://schemas.microsoft.com/office/drawing/2014/main" id="{D3621119-17C5-4033-BCD3-B8CE134C3645}"/>
              </a:ext>
            </a:extLst>
          </p:cNvPr>
          <p:cNvPicPr/>
          <p:nvPr/>
        </p:nvPicPr>
        <p:blipFill>
          <a:blip r:embed="rId47" cstate="print"/>
          <a:stretch>
            <a:fillRect/>
          </a:stretch>
        </p:blipFill>
        <p:spPr>
          <a:xfrm>
            <a:off x="10243198" y="2806781"/>
            <a:ext cx="334199" cy="68246"/>
          </a:xfrm>
          <a:prstGeom prst="rect">
            <a:avLst/>
          </a:prstGeom>
        </p:spPr>
      </p:pic>
      <p:pic>
        <p:nvPicPr>
          <p:cNvPr id="97" name="object 55">
            <a:extLst>
              <a:ext uri="{FF2B5EF4-FFF2-40B4-BE49-F238E27FC236}">
                <a16:creationId xmlns:a16="http://schemas.microsoft.com/office/drawing/2014/main" id="{DB7289C9-E758-4A69-A7C8-D2A33B0A8D43}"/>
              </a:ext>
            </a:extLst>
          </p:cNvPr>
          <p:cNvPicPr/>
          <p:nvPr/>
        </p:nvPicPr>
        <p:blipFill>
          <a:blip r:embed="rId48" cstate="print"/>
          <a:stretch>
            <a:fillRect/>
          </a:stretch>
        </p:blipFill>
        <p:spPr>
          <a:xfrm>
            <a:off x="10716315" y="2807948"/>
            <a:ext cx="182505" cy="65956"/>
          </a:xfrm>
          <a:prstGeom prst="rect">
            <a:avLst/>
          </a:prstGeom>
        </p:spPr>
      </p:pic>
      <p:pic>
        <p:nvPicPr>
          <p:cNvPr id="98" name="object 56">
            <a:extLst>
              <a:ext uri="{FF2B5EF4-FFF2-40B4-BE49-F238E27FC236}">
                <a16:creationId xmlns:a16="http://schemas.microsoft.com/office/drawing/2014/main" id="{DCDEF1E2-DFEE-4BA8-AFF7-6A59FA0E7C20}"/>
              </a:ext>
            </a:extLst>
          </p:cNvPr>
          <p:cNvPicPr/>
          <p:nvPr/>
        </p:nvPicPr>
        <p:blipFill>
          <a:blip r:embed="rId49" cstate="print"/>
          <a:stretch>
            <a:fillRect/>
          </a:stretch>
        </p:blipFill>
        <p:spPr>
          <a:xfrm>
            <a:off x="10044724" y="3035451"/>
            <a:ext cx="173510" cy="68188"/>
          </a:xfrm>
          <a:prstGeom prst="rect">
            <a:avLst/>
          </a:prstGeom>
        </p:spPr>
      </p:pic>
      <p:pic>
        <p:nvPicPr>
          <p:cNvPr id="99" name="object 57">
            <a:extLst>
              <a:ext uri="{FF2B5EF4-FFF2-40B4-BE49-F238E27FC236}">
                <a16:creationId xmlns:a16="http://schemas.microsoft.com/office/drawing/2014/main" id="{50C2BA89-1D4E-4455-9E20-C7ACCBB92E77}"/>
              </a:ext>
            </a:extLst>
          </p:cNvPr>
          <p:cNvPicPr/>
          <p:nvPr/>
        </p:nvPicPr>
        <p:blipFill>
          <a:blip r:embed="rId50" cstate="print"/>
          <a:stretch>
            <a:fillRect/>
          </a:stretch>
        </p:blipFill>
        <p:spPr>
          <a:xfrm>
            <a:off x="10242751" y="3035451"/>
            <a:ext cx="262217" cy="68191"/>
          </a:xfrm>
          <a:prstGeom prst="rect">
            <a:avLst/>
          </a:prstGeom>
        </p:spPr>
      </p:pic>
      <p:pic>
        <p:nvPicPr>
          <p:cNvPr id="100" name="object 59">
            <a:extLst>
              <a:ext uri="{FF2B5EF4-FFF2-40B4-BE49-F238E27FC236}">
                <a16:creationId xmlns:a16="http://schemas.microsoft.com/office/drawing/2014/main" id="{6616783E-2C64-41DC-8CB8-DFB9D3687A22}"/>
              </a:ext>
            </a:extLst>
          </p:cNvPr>
          <p:cNvPicPr/>
          <p:nvPr/>
        </p:nvPicPr>
        <p:blipFill>
          <a:blip r:embed="rId51" cstate="print"/>
          <a:stretch>
            <a:fillRect/>
          </a:stretch>
        </p:blipFill>
        <p:spPr>
          <a:xfrm>
            <a:off x="10589445" y="3036304"/>
            <a:ext cx="237756" cy="66219"/>
          </a:xfrm>
          <a:prstGeom prst="rect">
            <a:avLst/>
          </a:prstGeom>
        </p:spPr>
      </p:pic>
      <p:pic>
        <p:nvPicPr>
          <p:cNvPr id="102" name="object 61">
            <a:extLst>
              <a:ext uri="{FF2B5EF4-FFF2-40B4-BE49-F238E27FC236}">
                <a16:creationId xmlns:a16="http://schemas.microsoft.com/office/drawing/2014/main" id="{CA56B736-4897-4ACA-B3F5-B697551A4438}"/>
              </a:ext>
            </a:extLst>
          </p:cNvPr>
          <p:cNvPicPr/>
          <p:nvPr/>
        </p:nvPicPr>
        <p:blipFill rotWithShape="1">
          <a:blip r:embed="rId52" cstate="print"/>
          <a:srcRect l="10664" t="14" r="-10664" b="-15"/>
          <a:stretch/>
        </p:blipFill>
        <p:spPr>
          <a:xfrm>
            <a:off x="10008906" y="3240746"/>
            <a:ext cx="1913972" cy="68293"/>
          </a:xfrm>
          <a:prstGeom prst="rect">
            <a:avLst/>
          </a:prstGeom>
        </p:spPr>
      </p:pic>
      <p:pic>
        <p:nvPicPr>
          <p:cNvPr id="103" name="object 62">
            <a:extLst>
              <a:ext uri="{FF2B5EF4-FFF2-40B4-BE49-F238E27FC236}">
                <a16:creationId xmlns:a16="http://schemas.microsoft.com/office/drawing/2014/main" id="{2A7E49D9-C270-418D-BF6C-0304B36BA389}"/>
              </a:ext>
            </a:extLst>
          </p:cNvPr>
          <p:cNvPicPr/>
          <p:nvPr/>
        </p:nvPicPr>
        <p:blipFill>
          <a:blip r:embed="rId53" cstate="print"/>
          <a:stretch>
            <a:fillRect/>
          </a:stretch>
        </p:blipFill>
        <p:spPr>
          <a:xfrm>
            <a:off x="10038924" y="3480510"/>
            <a:ext cx="1820854" cy="68241"/>
          </a:xfrm>
          <a:prstGeom prst="rect">
            <a:avLst/>
          </a:prstGeom>
        </p:spPr>
      </p:pic>
      <p:sp>
        <p:nvSpPr>
          <p:cNvPr id="104" name="object 54">
            <a:extLst>
              <a:ext uri="{FF2B5EF4-FFF2-40B4-BE49-F238E27FC236}">
                <a16:creationId xmlns:a16="http://schemas.microsoft.com/office/drawing/2014/main" id="{4D4E2C60-31FA-4FE0-9F6C-105136BBC626}"/>
              </a:ext>
            </a:extLst>
          </p:cNvPr>
          <p:cNvSpPr/>
          <p:nvPr/>
        </p:nvSpPr>
        <p:spPr>
          <a:xfrm>
            <a:off x="10607136" y="2806828"/>
            <a:ext cx="85797" cy="68522"/>
          </a:xfrm>
          <a:custGeom>
            <a:avLst/>
            <a:gdLst/>
            <a:ahLst/>
            <a:cxnLst/>
            <a:rect l="l" t="t" r="r" b="b"/>
            <a:pathLst>
              <a:path w="94615" h="75564">
                <a:moveTo>
                  <a:pt x="28232" y="0"/>
                </a:moveTo>
                <a:lnTo>
                  <a:pt x="21082" y="0"/>
                </a:lnTo>
                <a:lnTo>
                  <a:pt x="0" y="75209"/>
                </a:lnTo>
                <a:lnTo>
                  <a:pt x="7188" y="75209"/>
                </a:lnTo>
                <a:lnTo>
                  <a:pt x="28232" y="0"/>
                </a:lnTo>
                <a:close/>
              </a:path>
              <a:path w="94615" h="75564">
                <a:moveTo>
                  <a:pt x="94297" y="952"/>
                </a:moveTo>
                <a:lnTo>
                  <a:pt x="88544" y="952"/>
                </a:lnTo>
                <a:lnTo>
                  <a:pt x="86995" y="4102"/>
                </a:lnTo>
                <a:lnTo>
                  <a:pt x="84340" y="7327"/>
                </a:lnTo>
                <a:lnTo>
                  <a:pt x="76873" y="14020"/>
                </a:lnTo>
                <a:lnTo>
                  <a:pt x="72504" y="16852"/>
                </a:lnTo>
                <a:lnTo>
                  <a:pt x="67513" y="19215"/>
                </a:lnTo>
                <a:lnTo>
                  <a:pt x="67513" y="27838"/>
                </a:lnTo>
                <a:lnTo>
                  <a:pt x="85369" y="17081"/>
                </a:lnTo>
                <a:lnTo>
                  <a:pt x="85369" y="73977"/>
                </a:lnTo>
                <a:lnTo>
                  <a:pt x="94297" y="73977"/>
                </a:lnTo>
                <a:lnTo>
                  <a:pt x="94297" y="952"/>
                </a:lnTo>
                <a:close/>
              </a:path>
            </a:pathLst>
          </a:custGeom>
          <a:solidFill>
            <a:srgbClr val="000000"/>
          </a:solidFill>
        </p:spPr>
        <p:txBody>
          <a:bodyPr wrap="square" lIns="0" tIns="0" rIns="0" bIns="0" rtlCol="0"/>
          <a:lstStyle/>
          <a:p>
            <a:endParaRPr sz="1632"/>
          </a:p>
        </p:txBody>
      </p:sp>
      <p:sp>
        <p:nvSpPr>
          <p:cNvPr id="101" name="object 58">
            <a:extLst>
              <a:ext uri="{FF2B5EF4-FFF2-40B4-BE49-F238E27FC236}">
                <a16:creationId xmlns:a16="http://schemas.microsoft.com/office/drawing/2014/main" id="{262BEB4E-FFE9-43FB-B936-506B205F10F5}"/>
              </a:ext>
            </a:extLst>
          </p:cNvPr>
          <p:cNvSpPr/>
          <p:nvPr/>
        </p:nvSpPr>
        <p:spPr>
          <a:xfrm>
            <a:off x="10543305" y="3037109"/>
            <a:ext cx="28575" cy="75565"/>
          </a:xfrm>
          <a:custGeom>
            <a:avLst/>
            <a:gdLst/>
            <a:ahLst/>
            <a:cxnLst/>
            <a:rect l="l" t="t" r="r" b="b"/>
            <a:pathLst>
              <a:path w="28575" h="75564">
                <a:moveTo>
                  <a:pt x="28232" y="0"/>
                </a:moveTo>
                <a:lnTo>
                  <a:pt x="21082" y="0"/>
                </a:lnTo>
                <a:lnTo>
                  <a:pt x="0" y="75209"/>
                </a:lnTo>
                <a:lnTo>
                  <a:pt x="7188" y="75209"/>
                </a:lnTo>
                <a:lnTo>
                  <a:pt x="28232" y="0"/>
                </a:lnTo>
                <a:close/>
              </a:path>
            </a:pathLst>
          </a:custGeom>
          <a:solidFill>
            <a:srgbClr val="000000"/>
          </a:solidFill>
        </p:spPr>
        <p:txBody>
          <a:bodyPr wrap="square" lIns="0" tIns="0" rIns="0" bIns="0" rtlCol="0"/>
          <a:lstStyle/>
          <a:p>
            <a:endParaRPr/>
          </a:p>
        </p:txBody>
      </p:sp>
    </p:spTree>
    <p:extLst>
      <p:ext uri="{BB962C8B-B14F-4D97-AF65-F5344CB8AC3E}">
        <p14:creationId xmlns:p14="http://schemas.microsoft.com/office/powerpoint/2010/main" val="3478193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3">
            <a:extLst>
              <a:ext uri="{FF2B5EF4-FFF2-40B4-BE49-F238E27FC236}">
                <a16:creationId xmlns:a16="http://schemas.microsoft.com/office/drawing/2014/main" id="{68160A8B-34DC-4805-866B-D6799D3C3057}"/>
              </a:ext>
            </a:extLst>
          </p:cNvPr>
          <p:cNvPicPr/>
          <p:nvPr/>
        </p:nvPicPr>
        <p:blipFill>
          <a:blip r:embed="rId3" cstate="print">
            <a:extLst>
              <a:ext uri="{BEBA8EAE-BF5A-486C-A8C5-ECC9F3942E4B}">
                <a14:imgProps xmlns:a14="http://schemas.microsoft.com/office/drawing/2010/main">
                  <a14:imgLayer r:embed="rId4">
                    <a14:imgEffect>
                      <a14:saturation sat="130000"/>
                    </a14:imgEffect>
                  </a14:imgLayer>
                </a14:imgProps>
              </a:ext>
            </a:extLst>
          </a:blip>
          <a:stretch>
            <a:fillRect/>
          </a:stretch>
        </p:blipFill>
        <p:spPr>
          <a:xfrm>
            <a:off x="2526389" y="-11189"/>
            <a:ext cx="9665611" cy="5581249"/>
          </a:xfrm>
          <a:prstGeom prst="rect">
            <a:avLst/>
          </a:prstGeom>
        </p:spPr>
      </p:pic>
      <p:grpSp>
        <p:nvGrpSpPr>
          <p:cNvPr id="11" name="object 9">
            <a:extLst>
              <a:ext uri="{FF2B5EF4-FFF2-40B4-BE49-F238E27FC236}">
                <a16:creationId xmlns:a16="http://schemas.microsoft.com/office/drawing/2014/main" id="{991F30C2-B8E2-4023-B5E8-A2E181D29D6C}"/>
              </a:ext>
            </a:extLst>
          </p:cNvPr>
          <p:cNvGrpSpPr/>
          <p:nvPr/>
        </p:nvGrpSpPr>
        <p:grpSpPr>
          <a:xfrm>
            <a:off x="-1" y="-11189"/>
            <a:ext cx="12192195" cy="6886614"/>
            <a:chOff x="7841615" y="-28074"/>
            <a:chExt cx="10052211" cy="6729753"/>
          </a:xfrm>
        </p:grpSpPr>
        <p:sp>
          <p:nvSpPr>
            <p:cNvPr id="12" name="object 10">
              <a:extLst>
                <a:ext uri="{FF2B5EF4-FFF2-40B4-BE49-F238E27FC236}">
                  <a16:creationId xmlns:a16="http://schemas.microsoft.com/office/drawing/2014/main" id="{662B7AB9-9C61-4BD6-807B-723A046EEA50}"/>
                </a:ext>
              </a:extLst>
            </p:cNvPr>
            <p:cNvSpPr/>
            <p:nvPr/>
          </p:nvSpPr>
          <p:spPr>
            <a:xfrm>
              <a:off x="10052050" y="5389769"/>
              <a:ext cx="1969135" cy="1311910"/>
            </a:xfrm>
            <a:custGeom>
              <a:avLst/>
              <a:gdLst/>
              <a:ahLst/>
              <a:cxnLst/>
              <a:rect l="l" t="t" r="r" b="b"/>
              <a:pathLst>
                <a:path w="1969134" h="1311909">
                  <a:moveTo>
                    <a:pt x="1968815" y="0"/>
                  </a:moveTo>
                  <a:lnTo>
                    <a:pt x="0" y="0"/>
                  </a:lnTo>
                  <a:lnTo>
                    <a:pt x="0" y="1311597"/>
                  </a:lnTo>
                  <a:lnTo>
                    <a:pt x="1968815" y="1311597"/>
                  </a:lnTo>
                  <a:lnTo>
                    <a:pt x="1968815" y="0"/>
                  </a:lnTo>
                  <a:close/>
                </a:path>
              </a:pathLst>
            </a:custGeom>
            <a:solidFill>
              <a:srgbClr val="FDD700"/>
            </a:solidFill>
          </p:spPr>
          <p:txBody>
            <a:bodyPr wrap="square" lIns="0" tIns="0" rIns="0" bIns="0" rtlCol="0"/>
            <a:lstStyle/>
            <a:p>
              <a:endParaRPr/>
            </a:p>
          </p:txBody>
        </p:sp>
        <p:sp>
          <p:nvSpPr>
            <p:cNvPr id="13" name="object 11">
              <a:extLst>
                <a:ext uri="{FF2B5EF4-FFF2-40B4-BE49-F238E27FC236}">
                  <a16:creationId xmlns:a16="http://schemas.microsoft.com/office/drawing/2014/main" id="{68C35CD6-811A-4BB6-816B-FD8CD900FE2E}"/>
                </a:ext>
              </a:extLst>
            </p:cNvPr>
            <p:cNvSpPr/>
            <p:nvPr/>
          </p:nvSpPr>
          <p:spPr>
            <a:xfrm>
              <a:off x="12020865" y="5389769"/>
              <a:ext cx="1956435" cy="1311910"/>
            </a:xfrm>
            <a:custGeom>
              <a:avLst/>
              <a:gdLst/>
              <a:ahLst/>
              <a:cxnLst/>
              <a:rect l="l" t="t" r="r" b="b"/>
              <a:pathLst>
                <a:path w="1956434" h="1311909">
                  <a:moveTo>
                    <a:pt x="1956110" y="0"/>
                  </a:moveTo>
                  <a:lnTo>
                    <a:pt x="0" y="0"/>
                  </a:lnTo>
                  <a:lnTo>
                    <a:pt x="0" y="1311597"/>
                  </a:lnTo>
                  <a:lnTo>
                    <a:pt x="1956110" y="1311597"/>
                  </a:lnTo>
                  <a:lnTo>
                    <a:pt x="1956110" y="0"/>
                  </a:lnTo>
                  <a:close/>
                </a:path>
              </a:pathLst>
            </a:custGeom>
            <a:solidFill>
              <a:srgbClr val="97CA3D"/>
            </a:solidFill>
          </p:spPr>
          <p:txBody>
            <a:bodyPr wrap="square" lIns="0" tIns="0" rIns="0" bIns="0" rtlCol="0"/>
            <a:lstStyle/>
            <a:p>
              <a:endParaRPr/>
            </a:p>
          </p:txBody>
        </p:sp>
        <p:sp>
          <p:nvSpPr>
            <p:cNvPr id="14" name="object 12">
              <a:extLst>
                <a:ext uri="{FF2B5EF4-FFF2-40B4-BE49-F238E27FC236}">
                  <a16:creationId xmlns:a16="http://schemas.microsoft.com/office/drawing/2014/main" id="{82FDD82D-9CEE-4A32-8014-948DC18A6656}"/>
                </a:ext>
              </a:extLst>
            </p:cNvPr>
            <p:cNvSpPr/>
            <p:nvPr/>
          </p:nvSpPr>
          <p:spPr>
            <a:xfrm>
              <a:off x="13976976" y="5389769"/>
              <a:ext cx="1958975" cy="1311910"/>
            </a:xfrm>
            <a:custGeom>
              <a:avLst/>
              <a:gdLst/>
              <a:ahLst/>
              <a:cxnLst/>
              <a:rect l="l" t="t" r="r" b="b"/>
              <a:pathLst>
                <a:path w="1958975" h="1311909">
                  <a:moveTo>
                    <a:pt x="1958521" y="0"/>
                  </a:moveTo>
                  <a:lnTo>
                    <a:pt x="0" y="0"/>
                  </a:lnTo>
                  <a:lnTo>
                    <a:pt x="0" y="1311597"/>
                  </a:lnTo>
                  <a:lnTo>
                    <a:pt x="1958521" y="1311597"/>
                  </a:lnTo>
                  <a:lnTo>
                    <a:pt x="1958521" y="0"/>
                  </a:lnTo>
                  <a:close/>
                </a:path>
              </a:pathLst>
            </a:custGeom>
            <a:solidFill>
              <a:srgbClr val="F15F22"/>
            </a:solidFill>
          </p:spPr>
          <p:txBody>
            <a:bodyPr wrap="square" lIns="0" tIns="0" rIns="0" bIns="0" rtlCol="0"/>
            <a:lstStyle/>
            <a:p>
              <a:endParaRPr/>
            </a:p>
          </p:txBody>
        </p:sp>
        <p:sp>
          <p:nvSpPr>
            <p:cNvPr id="15" name="object 13">
              <a:extLst>
                <a:ext uri="{FF2B5EF4-FFF2-40B4-BE49-F238E27FC236}">
                  <a16:creationId xmlns:a16="http://schemas.microsoft.com/office/drawing/2014/main" id="{A99AE89E-970A-4B34-8967-F428D60805F4}"/>
                </a:ext>
              </a:extLst>
            </p:cNvPr>
            <p:cNvSpPr/>
            <p:nvPr/>
          </p:nvSpPr>
          <p:spPr>
            <a:xfrm>
              <a:off x="15935487" y="5389769"/>
              <a:ext cx="1958339" cy="1311910"/>
            </a:xfrm>
            <a:custGeom>
              <a:avLst/>
              <a:gdLst/>
              <a:ahLst/>
              <a:cxnLst/>
              <a:rect l="l" t="t" r="r" b="b"/>
              <a:pathLst>
                <a:path w="1958340" h="1311909">
                  <a:moveTo>
                    <a:pt x="0" y="1311597"/>
                  </a:moveTo>
                  <a:lnTo>
                    <a:pt x="1958288" y="1311597"/>
                  </a:lnTo>
                  <a:lnTo>
                    <a:pt x="1958288" y="0"/>
                  </a:lnTo>
                  <a:lnTo>
                    <a:pt x="0" y="0"/>
                  </a:lnTo>
                  <a:lnTo>
                    <a:pt x="0" y="1311597"/>
                  </a:lnTo>
                  <a:close/>
                </a:path>
              </a:pathLst>
            </a:custGeom>
            <a:solidFill>
              <a:srgbClr val="ED1E82"/>
            </a:solidFill>
          </p:spPr>
          <p:txBody>
            <a:bodyPr wrap="square" lIns="0" tIns="0" rIns="0" bIns="0" rtlCol="0"/>
            <a:lstStyle/>
            <a:p>
              <a:endParaRPr/>
            </a:p>
          </p:txBody>
        </p:sp>
        <p:sp>
          <p:nvSpPr>
            <p:cNvPr id="16" name="object 14">
              <a:extLst>
                <a:ext uri="{FF2B5EF4-FFF2-40B4-BE49-F238E27FC236}">
                  <a16:creationId xmlns:a16="http://schemas.microsoft.com/office/drawing/2014/main" id="{CEE3CBED-16A8-45B4-ABD6-ACA4D922FC0C}"/>
                </a:ext>
              </a:extLst>
            </p:cNvPr>
            <p:cNvSpPr/>
            <p:nvPr/>
          </p:nvSpPr>
          <p:spPr>
            <a:xfrm>
              <a:off x="7841616" y="771596"/>
              <a:ext cx="2210435" cy="5898515"/>
            </a:xfrm>
            <a:custGeom>
              <a:avLst/>
              <a:gdLst/>
              <a:ahLst/>
              <a:cxnLst/>
              <a:rect l="l" t="t" r="r" b="b"/>
              <a:pathLst>
                <a:path w="2210434" h="5898515">
                  <a:moveTo>
                    <a:pt x="2210333" y="3878719"/>
                  </a:moveTo>
                  <a:lnTo>
                    <a:pt x="0" y="3878719"/>
                  </a:lnTo>
                  <a:lnTo>
                    <a:pt x="0" y="5898477"/>
                  </a:lnTo>
                  <a:lnTo>
                    <a:pt x="2210333" y="5898477"/>
                  </a:lnTo>
                  <a:lnTo>
                    <a:pt x="2210333" y="3878719"/>
                  </a:lnTo>
                  <a:close/>
                </a:path>
                <a:path w="2210434" h="5898515">
                  <a:moveTo>
                    <a:pt x="2210333" y="707440"/>
                  </a:moveTo>
                  <a:lnTo>
                    <a:pt x="0" y="707440"/>
                  </a:lnTo>
                  <a:lnTo>
                    <a:pt x="0" y="3607955"/>
                  </a:lnTo>
                  <a:lnTo>
                    <a:pt x="2210333" y="3607955"/>
                  </a:lnTo>
                  <a:lnTo>
                    <a:pt x="2210333" y="707440"/>
                  </a:lnTo>
                  <a:close/>
                </a:path>
                <a:path w="2210434" h="5898515">
                  <a:moveTo>
                    <a:pt x="2210333" y="0"/>
                  </a:moveTo>
                  <a:lnTo>
                    <a:pt x="0" y="0"/>
                  </a:lnTo>
                  <a:lnTo>
                    <a:pt x="0" y="436676"/>
                  </a:lnTo>
                  <a:lnTo>
                    <a:pt x="2210333" y="436676"/>
                  </a:lnTo>
                  <a:lnTo>
                    <a:pt x="2210333" y="0"/>
                  </a:lnTo>
                  <a:close/>
                </a:path>
              </a:pathLst>
            </a:custGeom>
            <a:solidFill>
              <a:srgbClr val="97CA3D"/>
            </a:solidFill>
          </p:spPr>
          <p:txBody>
            <a:bodyPr wrap="square" lIns="0" tIns="0" rIns="0" bIns="0" rtlCol="0"/>
            <a:lstStyle/>
            <a:p>
              <a:endParaRPr dirty="0"/>
            </a:p>
          </p:txBody>
        </p:sp>
        <p:pic>
          <p:nvPicPr>
            <p:cNvPr id="17" name="object 15">
              <a:extLst>
                <a:ext uri="{FF2B5EF4-FFF2-40B4-BE49-F238E27FC236}">
                  <a16:creationId xmlns:a16="http://schemas.microsoft.com/office/drawing/2014/main" id="{2E439D4B-6780-4BE1-ACB2-A39EBBF445B4}"/>
                </a:ext>
              </a:extLst>
            </p:cNvPr>
            <p:cNvPicPr/>
            <p:nvPr/>
          </p:nvPicPr>
          <p:blipFill>
            <a:blip r:embed="rId5" cstate="print"/>
            <a:stretch>
              <a:fillRect/>
            </a:stretch>
          </p:blipFill>
          <p:spPr>
            <a:xfrm>
              <a:off x="10108352" y="5529828"/>
              <a:ext cx="1843825" cy="1067974"/>
            </a:xfrm>
            <a:prstGeom prst="rect">
              <a:avLst/>
            </a:prstGeom>
          </p:spPr>
        </p:pic>
        <p:sp>
          <p:nvSpPr>
            <p:cNvPr id="18" name="object 16">
              <a:extLst>
                <a:ext uri="{FF2B5EF4-FFF2-40B4-BE49-F238E27FC236}">
                  <a16:creationId xmlns:a16="http://schemas.microsoft.com/office/drawing/2014/main" id="{13CE9BE8-3481-41BA-91C4-97ED256E77B6}"/>
                </a:ext>
              </a:extLst>
            </p:cNvPr>
            <p:cNvSpPr/>
            <p:nvPr/>
          </p:nvSpPr>
          <p:spPr>
            <a:xfrm>
              <a:off x="7841615" y="-28074"/>
              <a:ext cx="3576212" cy="803275"/>
            </a:xfrm>
            <a:custGeom>
              <a:avLst/>
              <a:gdLst/>
              <a:ahLst/>
              <a:cxnLst/>
              <a:rect l="l" t="t" r="r" b="b"/>
              <a:pathLst>
                <a:path w="4483100" h="803275">
                  <a:moveTo>
                    <a:pt x="4482628" y="0"/>
                  </a:moveTo>
                  <a:lnTo>
                    <a:pt x="0" y="0"/>
                  </a:lnTo>
                  <a:lnTo>
                    <a:pt x="0" y="802879"/>
                  </a:lnTo>
                  <a:lnTo>
                    <a:pt x="4482628" y="802879"/>
                  </a:lnTo>
                  <a:lnTo>
                    <a:pt x="4482628" y="0"/>
                  </a:lnTo>
                  <a:close/>
                </a:path>
              </a:pathLst>
            </a:custGeom>
            <a:solidFill>
              <a:srgbClr val="FDD700"/>
            </a:solidFill>
          </p:spPr>
          <p:txBody>
            <a:bodyPr wrap="square" lIns="0" tIns="0" rIns="0" bIns="0" rtlCol="0"/>
            <a:lstStyle/>
            <a:p>
              <a:endParaRPr/>
            </a:p>
          </p:txBody>
        </p:sp>
      </p:grpSp>
      <p:sp>
        <p:nvSpPr>
          <p:cNvPr id="19" name="object 17">
            <a:extLst>
              <a:ext uri="{FF2B5EF4-FFF2-40B4-BE49-F238E27FC236}">
                <a16:creationId xmlns:a16="http://schemas.microsoft.com/office/drawing/2014/main" id="{FBB2FFBE-13AE-43F7-9219-091B48B35CB1}"/>
              </a:ext>
            </a:extLst>
          </p:cNvPr>
          <p:cNvSpPr txBox="1"/>
          <p:nvPr/>
        </p:nvSpPr>
        <p:spPr>
          <a:xfrm>
            <a:off x="-27701" y="1673445"/>
            <a:ext cx="2681334" cy="1081386"/>
          </a:xfrm>
          <a:prstGeom prst="rect">
            <a:avLst/>
          </a:prstGeom>
        </p:spPr>
        <p:txBody>
          <a:bodyPr vert="horz" wrap="square" lIns="0" tIns="16510" rIns="0" bIns="0" rtlCol="0">
            <a:spAutoFit/>
          </a:bodyPr>
          <a:lstStyle/>
          <a:p>
            <a:pPr marL="12700" algn="ctr">
              <a:lnSpc>
                <a:spcPct val="150000"/>
              </a:lnSpc>
              <a:spcBef>
                <a:spcPts val="130"/>
              </a:spcBef>
            </a:pPr>
            <a:r>
              <a:rPr sz="1600" b="1" spc="25" dirty="0">
                <a:solidFill>
                  <a:srgbClr val="231F20"/>
                </a:solidFill>
                <a:latin typeface="Amasis MT Pro Light" panose="02040304050005020304" pitchFamily="18" charset="0"/>
                <a:cs typeface="Georgia"/>
              </a:rPr>
              <a:t>Multiple</a:t>
            </a:r>
            <a:r>
              <a:rPr sz="1600" b="1" spc="-5" dirty="0">
                <a:solidFill>
                  <a:srgbClr val="231F20"/>
                </a:solidFill>
                <a:latin typeface="Amasis MT Pro Light" panose="02040304050005020304" pitchFamily="18" charset="0"/>
                <a:cs typeface="Georgia"/>
              </a:rPr>
              <a:t> </a:t>
            </a:r>
            <a:r>
              <a:rPr sz="1600" b="1" spc="25" dirty="0">
                <a:solidFill>
                  <a:srgbClr val="231F20"/>
                </a:solidFill>
                <a:latin typeface="Amasis MT Pro Light" panose="02040304050005020304" pitchFamily="18" charset="0"/>
                <a:cs typeface="Georgia"/>
              </a:rPr>
              <a:t>Pools</a:t>
            </a:r>
            <a:endParaRPr sz="1600" b="1" dirty="0">
              <a:latin typeface="Amasis MT Pro Light" panose="02040304050005020304" pitchFamily="18" charset="0"/>
              <a:cs typeface="Georgia"/>
            </a:endParaRPr>
          </a:p>
          <a:p>
            <a:pPr marL="12700" marR="148590" algn="ctr">
              <a:lnSpc>
                <a:spcPct val="150000"/>
              </a:lnSpc>
            </a:pPr>
            <a:r>
              <a:rPr sz="1600" b="1" spc="25" dirty="0">
                <a:solidFill>
                  <a:srgbClr val="231F20"/>
                </a:solidFill>
                <a:latin typeface="Amasis MT Pro Light" panose="02040304050005020304" pitchFamily="18" charset="0"/>
                <a:cs typeface="Georgia"/>
              </a:rPr>
              <a:t>Sunken </a:t>
            </a:r>
            <a:r>
              <a:rPr sz="1600" b="1" spc="30" dirty="0">
                <a:solidFill>
                  <a:srgbClr val="231F20"/>
                </a:solidFill>
                <a:latin typeface="Amasis MT Pro Light" panose="02040304050005020304" pitchFamily="18" charset="0"/>
                <a:cs typeface="Georgia"/>
              </a:rPr>
              <a:t>Bar </a:t>
            </a:r>
            <a:r>
              <a:rPr sz="1600" b="1" spc="-190" dirty="0">
                <a:solidFill>
                  <a:srgbClr val="231F20"/>
                </a:solidFill>
                <a:latin typeface="Amasis MT Pro Light" panose="02040304050005020304" pitchFamily="18" charset="0"/>
                <a:cs typeface="Georgia"/>
              </a:rPr>
              <a:t> </a:t>
            </a:r>
            <a:r>
              <a:rPr sz="1600" b="1" spc="25" dirty="0">
                <a:solidFill>
                  <a:srgbClr val="231F20"/>
                </a:solidFill>
                <a:latin typeface="Amasis MT Pro Light" panose="02040304050005020304" pitchFamily="18" charset="0"/>
                <a:cs typeface="Georgia"/>
              </a:rPr>
              <a:t>Jacuzzi </a:t>
            </a:r>
            <a:r>
              <a:rPr sz="1600" b="1" spc="30" dirty="0">
                <a:solidFill>
                  <a:srgbClr val="231F20"/>
                </a:solidFill>
                <a:latin typeface="Amasis MT Pro Light" panose="02040304050005020304" pitchFamily="18" charset="0"/>
                <a:cs typeface="Georgia"/>
              </a:rPr>
              <a:t> </a:t>
            </a:r>
            <a:r>
              <a:rPr sz="1600" b="1" spc="25" dirty="0">
                <a:solidFill>
                  <a:srgbClr val="231F20"/>
                </a:solidFill>
                <a:latin typeface="Amasis MT Pro Light" panose="02040304050005020304" pitchFamily="18" charset="0"/>
                <a:cs typeface="Georgia"/>
              </a:rPr>
              <a:t>Aqua</a:t>
            </a:r>
            <a:r>
              <a:rPr sz="1600" b="1" spc="-20" dirty="0">
                <a:solidFill>
                  <a:srgbClr val="231F20"/>
                </a:solidFill>
                <a:latin typeface="Amasis MT Pro Light" panose="02040304050005020304" pitchFamily="18" charset="0"/>
                <a:cs typeface="Georgia"/>
              </a:rPr>
              <a:t> </a:t>
            </a:r>
            <a:r>
              <a:rPr sz="1600" b="1" spc="25" dirty="0">
                <a:solidFill>
                  <a:srgbClr val="231F20"/>
                </a:solidFill>
                <a:latin typeface="Amasis MT Pro Light" panose="02040304050005020304" pitchFamily="18" charset="0"/>
                <a:cs typeface="Georgia"/>
              </a:rPr>
              <a:t>Slides</a:t>
            </a:r>
            <a:endParaRPr sz="1600" b="1" dirty="0">
              <a:latin typeface="Amasis MT Pro Light" panose="02040304050005020304" pitchFamily="18" charset="0"/>
              <a:cs typeface="Georgia"/>
            </a:endParaRPr>
          </a:p>
        </p:txBody>
      </p:sp>
      <p:sp>
        <p:nvSpPr>
          <p:cNvPr id="20" name="object 18">
            <a:extLst>
              <a:ext uri="{FF2B5EF4-FFF2-40B4-BE49-F238E27FC236}">
                <a16:creationId xmlns:a16="http://schemas.microsoft.com/office/drawing/2014/main" id="{9861E0C0-7178-49FE-82F8-B2EC315F7D23}"/>
              </a:ext>
            </a:extLst>
          </p:cNvPr>
          <p:cNvSpPr txBox="1"/>
          <p:nvPr/>
        </p:nvSpPr>
        <p:spPr>
          <a:xfrm>
            <a:off x="411128" y="2822028"/>
            <a:ext cx="2678735" cy="293670"/>
          </a:xfrm>
          <a:prstGeom prst="rect">
            <a:avLst/>
          </a:prstGeom>
        </p:spPr>
        <p:txBody>
          <a:bodyPr vert="horz" wrap="square" lIns="0" tIns="16510" rIns="0" bIns="0" rtlCol="0">
            <a:spAutoFit/>
          </a:bodyPr>
          <a:lstStyle/>
          <a:p>
            <a:pPr marL="12700">
              <a:lnSpc>
                <a:spcPct val="100000"/>
              </a:lnSpc>
              <a:spcBef>
                <a:spcPts val="130"/>
              </a:spcBef>
            </a:pPr>
            <a:r>
              <a:rPr b="1" spc="25" dirty="0">
                <a:solidFill>
                  <a:srgbClr val="231F20"/>
                </a:solidFill>
                <a:latin typeface="Amasis MT Pro Light" panose="02040304050005020304" pitchFamily="18" charset="0"/>
                <a:cs typeface="Georgia"/>
              </a:rPr>
              <a:t>Snorkeling</a:t>
            </a:r>
            <a:r>
              <a:rPr b="1" spc="-5" dirty="0">
                <a:solidFill>
                  <a:srgbClr val="231F20"/>
                </a:solidFill>
                <a:latin typeface="Amasis MT Pro Light" panose="02040304050005020304" pitchFamily="18" charset="0"/>
                <a:cs typeface="Georgia"/>
              </a:rPr>
              <a:t> </a:t>
            </a:r>
            <a:r>
              <a:rPr b="1" spc="30" dirty="0">
                <a:solidFill>
                  <a:srgbClr val="231F20"/>
                </a:solidFill>
                <a:latin typeface="Amasis MT Pro Light" panose="02040304050005020304" pitchFamily="18" charset="0"/>
                <a:cs typeface="Georgia"/>
              </a:rPr>
              <a:t>Zone</a:t>
            </a:r>
            <a:endParaRPr b="1" dirty="0">
              <a:latin typeface="Amasis MT Pro Light" panose="02040304050005020304" pitchFamily="18" charset="0"/>
              <a:cs typeface="Georgia"/>
            </a:endParaRPr>
          </a:p>
        </p:txBody>
      </p:sp>
      <p:sp>
        <p:nvSpPr>
          <p:cNvPr id="21" name="object 19">
            <a:extLst>
              <a:ext uri="{FF2B5EF4-FFF2-40B4-BE49-F238E27FC236}">
                <a16:creationId xmlns:a16="http://schemas.microsoft.com/office/drawing/2014/main" id="{C2D94EFA-D199-41A8-8BF8-B2D3822C2E8B}"/>
              </a:ext>
            </a:extLst>
          </p:cNvPr>
          <p:cNvSpPr txBox="1"/>
          <p:nvPr/>
        </p:nvSpPr>
        <p:spPr>
          <a:xfrm>
            <a:off x="762229" y="3216649"/>
            <a:ext cx="1929309" cy="262892"/>
          </a:xfrm>
          <a:prstGeom prst="rect">
            <a:avLst/>
          </a:prstGeom>
        </p:spPr>
        <p:txBody>
          <a:bodyPr vert="horz" wrap="square" lIns="0" tIns="16510" rIns="0" bIns="0" rtlCol="0">
            <a:spAutoFit/>
          </a:bodyPr>
          <a:lstStyle/>
          <a:p>
            <a:pPr marL="12700">
              <a:lnSpc>
                <a:spcPct val="100000"/>
              </a:lnSpc>
              <a:spcBef>
                <a:spcPts val="130"/>
              </a:spcBef>
            </a:pPr>
            <a:r>
              <a:rPr sz="1600" b="1" spc="25" dirty="0">
                <a:solidFill>
                  <a:srgbClr val="231F20"/>
                </a:solidFill>
                <a:latin typeface="Amasis MT Pro Light" panose="02040304050005020304" pitchFamily="18" charset="0"/>
                <a:cs typeface="Georgia"/>
              </a:rPr>
              <a:t>Lazy</a:t>
            </a:r>
            <a:r>
              <a:rPr sz="1600" b="1" spc="-10" dirty="0">
                <a:solidFill>
                  <a:srgbClr val="231F20"/>
                </a:solidFill>
                <a:latin typeface="Amasis MT Pro Light" panose="02040304050005020304" pitchFamily="18" charset="0"/>
                <a:cs typeface="Georgia"/>
              </a:rPr>
              <a:t> </a:t>
            </a:r>
            <a:r>
              <a:rPr sz="1600" b="1" spc="25" dirty="0">
                <a:solidFill>
                  <a:srgbClr val="231F20"/>
                </a:solidFill>
                <a:latin typeface="Amasis MT Pro Light" panose="02040304050005020304" pitchFamily="18" charset="0"/>
                <a:cs typeface="Georgia"/>
              </a:rPr>
              <a:t>River</a:t>
            </a:r>
            <a:endParaRPr sz="1600" b="1" dirty="0">
              <a:latin typeface="Amasis MT Pro Light" panose="02040304050005020304" pitchFamily="18" charset="0"/>
              <a:cs typeface="Georgia"/>
            </a:endParaRPr>
          </a:p>
        </p:txBody>
      </p:sp>
      <p:sp>
        <p:nvSpPr>
          <p:cNvPr id="22" name="object 20">
            <a:extLst>
              <a:ext uri="{FF2B5EF4-FFF2-40B4-BE49-F238E27FC236}">
                <a16:creationId xmlns:a16="http://schemas.microsoft.com/office/drawing/2014/main" id="{9F59BBBE-F3AD-4ECE-A29C-B794D728ACB9}"/>
              </a:ext>
            </a:extLst>
          </p:cNvPr>
          <p:cNvSpPr txBox="1"/>
          <p:nvPr/>
        </p:nvSpPr>
        <p:spPr>
          <a:xfrm>
            <a:off x="714445" y="3521075"/>
            <a:ext cx="2099193" cy="293670"/>
          </a:xfrm>
          <a:prstGeom prst="rect">
            <a:avLst/>
          </a:prstGeom>
        </p:spPr>
        <p:txBody>
          <a:bodyPr vert="horz" wrap="square" lIns="0" tIns="16510" rIns="0" bIns="0" rtlCol="0">
            <a:spAutoFit/>
          </a:bodyPr>
          <a:lstStyle/>
          <a:p>
            <a:pPr marL="12700">
              <a:lnSpc>
                <a:spcPct val="100000"/>
              </a:lnSpc>
              <a:spcBef>
                <a:spcPts val="130"/>
              </a:spcBef>
            </a:pPr>
            <a:r>
              <a:rPr b="1" spc="25" dirty="0">
                <a:solidFill>
                  <a:srgbClr val="231F20"/>
                </a:solidFill>
                <a:latin typeface="Amasis MT Pro Light" panose="02040304050005020304" pitchFamily="18" charset="0"/>
                <a:cs typeface="Georgia"/>
              </a:rPr>
              <a:t>Aqua</a:t>
            </a:r>
            <a:r>
              <a:rPr b="1" spc="-20" dirty="0">
                <a:solidFill>
                  <a:srgbClr val="231F20"/>
                </a:solidFill>
                <a:latin typeface="Amasis MT Pro Light" panose="02040304050005020304" pitchFamily="18" charset="0"/>
                <a:cs typeface="Georgia"/>
              </a:rPr>
              <a:t> </a:t>
            </a:r>
            <a:r>
              <a:rPr b="1" spc="35" dirty="0">
                <a:solidFill>
                  <a:srgbClr val="231F20"/>
                </a:solidFill>
                <a:latin typeface="Amasis MT Pro Light" panose="02040304050005020304" pitchFamily="18" charset="0"/>
                <a:cs typeface="Georgia"/>
              </a:rPr>
              <a:t>Gym</a:t>
            </a:r>
            <a:endParaRPr b="1" dirty="0">
              <a:latin typeface="Amasis MT Pro Light" panose="02040304050005020304" pitchFamily="18" charset="0"/>
              <a:cs typeface="Georgia"/>
            </a:endParaRPr>
          </a:p>
        </p:txBody>
      </p:sp>
      <p:sp>
        <p:nvSpPr>
          <p:cNvPr id="23" name="object 21">
            <a:extLst>
              <a:ext uri="{FF2B5EF4-FFF2-40B4-BE49-F238E27FC236}">
                <a16:creationId xmlns:a16="http://schemas.microsoft.com/office/drawing/2014/main" id="{882CB2A8-2CAA-446D-B43B-65EA5684B76D}"/>
              </a:ext>
            </a:extLst>
          </p:cNvPr>
          <p:cNvSpPr txBox="1"/>
          <p:nvPr/>
        </p:nvSpPr>
        <p:spPr>
          <a:xfrm>
            <a:off x="330412" y="3856642"/>
            <a:ext cx="2792942" cy="262892"/>
          </a:xfrm>
          <a:prstGeom prst="rect">
            <a:avLst/>
          </a:prstGeom>
        </p:spPr>
        <p:txBody>
          <a:bodyPr vert="horz" wrap="square" lIns="0" tIns="16510" rIns="0" bIns="0" rtlCol="0">
            <a:spAutoFit/>
          </a:bodyPr>
          <a:lstStyle/>
          <a:p>
            <a:pPr marL="12700">
              <a:lnSpc>
                <a:spcPct val="100000"/>
              </a:lnSpc>
              <a:spcBef>
                <a:spcPts val="130"/>
              </a:spcBef>
            </a:pPr>
            <a:r>
              <a:rPr sz="1600" b="1" spc="25" dirty="0">
                <a:solidFill>
                  <a:srgbClr val="231F20"/>
                </a:solidFill>
                <a:latin typeface="Amasis MT Pro Light" panose="02040304050005020304" pitchFamily="18" charset="0"/>
                <a:cs typeface="Georgia"/>
              </a:rPr>
              <a:t>Signature</a:t>
            </a:r>
            <a:r>
              <a:rPr sz="1600" b="1" spc="35" dirty="0">
                <a:solidFill>
                  <a:srgbClr val="231F20"/>
                </a:solidFill>
                <a:latin typeface="Amasis MT Pro Light" panose="02040304050005020304" pitchFamily="18" charset="0"/>
                <a:cs typeface="Georgia"/>
              </a:rPr>
              <a:t> </a:t>
            </a:r>
            <a:r>
              <a:rPr sz="1600" b="1" spc="25" dirty="0">
                <a:solidFill>
                  <a:srgbClr val="231F20"/>
                </a:solidFill>
                <a:latin typeface="Amasis MT Pro Light" panose="02040304050005020304" pitchFamily="18" charset="0"/>
                <a:cs typeface="Georgia"/>
              </a:rPr>
              <a:t>Drenching</a:t>
            </a:r>
            <a:r>
              <a:rPr sz="1600" b="1" spc="35" dirty="0">
                <a:solidFill>
                  <a:srgbClr val="231F20"/>
                </a:solidFill>
                <a:latin typeface="Amasis MT Pro Light" panose="02040304050005020304" pitchFamily="18" charset="0"/>
                <a:cs typeface="Georgia"/>
              </a:rPr>
              <a:t> </a:t>
            </a:r>
            <a:r>
              <a:rPr sz="1600" b="1" spc="25" dirty="0">
                <a:solidFill>
                  <a:srgbClr val="231F20"/>
                </a:solidFill>
                <a:latin typeface="Amasis MT Pro Light" panose="02040304050005020304" pitchFamily="18" charset="0"/>
                <a:cs typeface="Georgia"/>
              </a:rPr>
              <a:t>Fountain</a:t>
            </a:r>
            <a:endParaRPr sz="1600" b="1" dirty="0">
              <a:latin typeface="Amasis MT Pro Light" panose="02040304050005020304" pitchFamily="18" charset="0"/>
              <a:cs typeface="Georgia"/>
            </a:endParaRPr>
          </a:p>
        </p:txBody>
      </p:sp>
      <p:sp>
        <p:nvSpPr>
          <p:cNvPr id="24" name="object 22">
            <a:extLst>
              <a:ext uri="{FF2B5EF4-FFF2-40B4-BE49-F238E27FC236}">
                <a16:creationId xmlns:a16="http://schemas.microsoft.com/office/drawing/2014/main" id="{9AD2A5AA-F108-4896-867C-ADDA7D6C02EC}"/>
              </a:ext>
            </a:extLst>
          </p:cNvPr>
          <p:cNvSpPr/>
          <p:nvPr/>
        </p:nvSpPr>
        <p:spPr>
          <a:xfrm>
            <a:off x="-27700" y="1252247"/>
            <a:ext cx="2681333" cy="338189"/>
          </a:xfrm>
          <a:custGeom>
            <a:avLst/>
            <a:gdLst/>
            <a:ahLst/>
            <a:cxnLst/>
            <a:rect l="l" t="t" r="r" b="b"/>
            <a:pathLst>
              <a:path w="3090544" h="271144">
                <a:moveTo>
                  <a:pt x="3090074" y="0"/>
                </a:moveTo>
                <a:lnTo>
                  <a:pt x="0" y="0"/>
                </a:lnTo>
                <a:lnTo>
                  <a:pt x="0" y="270763"/>
                </a:lnTo>
                <a:lnTo>
                  <a:pt x="3090074" y="270763"/>
                </a:lnTo>
                <a:lnTo>
                  <a:pt x="3090074" y="0"/>
                </a:lnTo>
                <a:close/>
              </a:path>
            </a:pathLst>
          </a:custGeom>
          <a:solidFill>
            <a:srgbClr val="E8116B"/>
          </a:solidFill>
        </p:spPr>
        <p:txBody>
          <a:bodyPr wrap="square" lIns="0" tIns="0" rIns="0" bIns="0" rtlCol="0"/>
          <a:lstStyle/>
          <a:p>
            <a:endParaRPr/>
          </a:p>
        </p:txBody>
      </p:sp>
      <p:sp>
        <p:nvSpPr>
          <p:cNvPr id="25" name="object 23">
            <a:extLst>
              <a:ext uri="{FF2B5EF4-FFF2-40B4-BE49-F238E27FC236}">
                <a16:creationId xmlns:a16="http://schemas.microsoft.com/office/drawing/2014/main" id="{CD114256-EE65-4179-9B35-849B64BD3D61}"/>
              </a:ext>
            </a:extLst>
          </p:cNvPr>
          <p:cNvSpPr txBox="1"/>
          <p:nvPr/>
        </p:nvSpPr>
        <p:spPr>
          <a:xfrm>
            <a:off x="41678" y="1313125"/>
            <a:ext cx="2650201" cy="185307"/>
          </a:xfrm>
          <a:prstGeom prst="rect">
            <a:avLst/>
          </a:prstGeom>
        </p:spPr>
        <p:txBody>
          <a:bodyPr vert="horz" wrap="square" lIns="0" tIns="15875" rIns="0" bIns="0" rtlCol="0">
            <a:spAutoFit/>
          </a:bodyPr>
          <a:lstStyle/>
          <a:p>
            <a:pPr marL="12700">
              <a:lnSpc>
                <a:spcPct val="100000"/>
              </a:lnSpc>
              <a:spcBef>
                <a:spcPts val="125"/>
              </a:spcBef>
            </a:pPr>
            <a:r>
              <a:rPr sz="1000" b="1" spc="30" dirty="0">
                <a:solidFill>
                  <a:srgbClr val="FFFFFF"/>
                </a:solidFill>
                <a:latin typeface="Georgia"/>
                <a:cs typeface="Georgia"/>
              </a:rPr>
              <a:t>NEAR </a:t>
            </a:r>
            <a:r>
              <a:rPr sz="1100" b="1" spc="30" dirty="0">
                <a:solidFill>
                  <a:srgbClr val="FFFFFF"/>
                </a:solidFill>
                <a:latin typeface="Adobe Caslon Pro"/>
                <a:cs typeface="Adobe Caslon Pro"/>
              </a:rPr>
              <a:t>1</a:t>
            </a:r>
            <a:r>
              <a:rPr sz="1000" b="1" spc="30" dirty="0">
                <a:solidFill>
                  <a:srgbClr val="FFFFFF"/>
                </a:solidFill>
                <a:latin typeface="Georgia"/>
                <a:cs typeface="Georgia"/>
              </a:rPr>
              <a:t>-ACRE </a:t>
            </a:r>
            <a:r>
              <a:rPr sz="1000" b="1" spc="35" dirty="0">
                <a:solidFill>
                  <a:srgbClr val="FFFFFF"/>
                </a:solidFill>
                <a:latin typeface="Georgia"/>
                <a:cs typeface="Georgia"/>
              </a:rPr>
              <a:t>WATER</a:t>
            </a:r>
            <a:r>
              <a:rPr sz="1000" b="1" spc="25" dirty="0">
                <a:solidFill>
                  <a:srgbClr val="FFFFFF"/>
                </a:solidFill>
                <a:latin typeface="Georgia"/>
                <a:cs typeface="Georgia"/>
              </a:rPr>
              <a:t> </a:t>
            </a:r>
            <a:r>
              <a:rPr sz="1000" b="1" spc="30" dirty="0">
                <a:solidFill>
                  <a:srgbClr val="FFFFFF"/>
                </a:solidFill>
                <a:latin typeface="Georgia"/>
                <a:cs typeface="Georgia"/>
              </a:rPr>
              <a:t>ZONE </a:t>
            </a:r>
            <a:r>
              <a:rPr sz="1000" b="1" spc="35" dirty="0">
                <a:solidFill>
                  <a:srgbClr val="FFFFFF"/>
                </a:solidFill>
                <a:latin typeface="Georgia"/>
                <a:cs typeface="Georgia"/>
              </a:rPr>
              <a:t>WITH:</a:t>
            </a:r>
            <a:endParaRPr sz="1000" dirty="0">
              <a:latin typeface="Georgia"/>
              <a:cs typeface="Georgia"/>
            </a:endParaRPr>
          </a:p>
        </p:txBody>
      </p:sp>
      <p:sp>
        <p:nvSpPr>
          <p:cNvPr id="26" name="object 24">
            <a:extLst>
              <a:ext uri="{FF2B5EF4-FFF2-40B4-BE49-F238E27FC236}">
                <a16:creationId xmlns:a16="http://schemas.microsoft.com/office/drawing/2014/main" id="{3DDB33DC-3F37-4766-9E33-10A09BE095E7}"/>
              </a:ext>
            </a:extLst>
          </p:cNvPr>
          <p:cNvSpPr/>
          <p:nvPr/>
        </p:nvSpPr>
        <p:spPr>
          <a:xfrm>
            <a:off x="-27276" y="4483489"/>
            <a:ext cx="2681334" cy="338189"/>
          </a:xfrm>
          <a:custGeom>
            <a:avLst/>
            <a:gdLst/>
            <a:ahLst/>
            <a:cxnLst/>
            <a:rect l="l" t="t" r="r" b="b"/>
            <a:pathLst>
              <a:path w="3090544" h="271145">
                <a:moveTo>
                  <a:pt x="3090074" y="0"/>
                </a:moveTo>
                <a:lnTo>
                  <a:pt x="0" y="0"/>
                </a:lnTo>
                <a:lnTo>
                  <a:pt x="0" y="270763"/>
                </a:lnTo>
                <a:lnTo>
                  <a:pt x="3090074" y="270763"/>
                </a:lnTo>
                <a:lnTo>
                  <a:pt x="3090074" y="0"/>
                </a:lnTo>
                <a:close/>
              </a:path>
            </a:pathLst>
          </a:custGeom>
          <a:solidFill>
            <a:srgbClr val="E8116B"/>
          </a:solidFill>
        </p:spPr>
        <p:txBody>
          <a:bodyPr wrap="square" lIns="0" tIns="0" rIns="0" bIns="0" rtlCol="0"/>
          <a:lstStyle/>
          <a:p>
            <a:endParaRPr/>
          </a:p>
        </p:txBody>
      </p:sp>
      <p:sp>
        <p:nvSpPr>
          <p:cNvPr id="27" name="object 25">
            <a:extLst>
              <a:ext uri="{FF2B5EF4-FFF2-40B4-BE49-F238E27FC236}">
                <a16:creationId xmlns:a16="http://schemas.microsoft.com/office/drawing/2014/main" id="{99ECA81D-7CFF-4FB2-A6C8-D6278AB5241C}"/>
              </a:ext>
            </a:extLst>
          </p:cNvPr>
          <p:cNvSpPr txBox="1"/>
          <p:nvPr/>
        </p:nvSpPr>
        <p:spPr>
          <a:xfrm>
            <a:off x="68288" y="4567624"/>
            <a:ext cx="2690512" cy="169918"/>
          </a:xfrm>
          <a:prstGeom prst="rect">
            <a:avLst/>
          </a:prstGeom>
        </p:spPr>
        <p:txBody>
          <a:bodyPr vert="horz" wrap="square" lIns="0" tIns="15875" rIns="0" bIns="0" rtlCol="0">
            <a:spAutoFit/>
          </a:bodyPr>
          <a:lstStyle/>
          <a:p>
            <a:pPr marL="12700">
              <a:lnSpc>
                <a:spcPct val="100000"/>
              </a:lnSpc>
              <a:spcBef>
                <a:spcPts val="125"/>
              </a:spcBef>
            </a:pPr>
            <a:r>
              <a:rPr sz="850" b="1" spc="30" dirty="0">
                <a:solidFill>
                  <a:srgbClr val="FFFFFF"/>
                </a:solidFill>
                <a:latin typeface="Georgia"/>
                <a:cs typeface="Georgia"/>
              </a:rPr>
              <a:t>NEAR</a:t>
            </a:r>
            <a:r>
              <a:rPr sz="850" b="1" spc="35" dirty="0">
                <a:solidFill>
                  <a:srgbClr val="FFFFFF"/>
                </a:solidFill>
                <a:latin typeface="Georgia"/>
                <a:cs typeface="Georgia"/>
              </a:rPr>
              <a:t> </a:t>
            </a:r>
            <a:r>
              <a:rPr sz="1000" b="1" spc="30" dirty="0">
                <a:solidFill>
                  <a:srgbClr val="FFFFFF"/>
                </a:solidFill>
                <a:latin typeface="Adobe Caslon Pro"/>
                <a:cs typeface="Adobe Caslon Pro"/>
              </a:rPr>
              <a:t>1</a:t>
            </a:r>
            <a:r>
              <a:rPr sz="850" b="1" spc="30" dirty="0">
                <a:solidFill>
                  <a:srgbClr val="FFFFFF"/>
                </a:solidFill>
                <a:latin typeface="Georgia"/>
                <a:cs typeface="Georgia"/>
              </a:rPr>
              <a:t>-ACRE</a:t>
            </a:r>
            <a:r>
              <a:rPr sz="850" b="1" spc="35" dirty="0">
                <a:solidFill>
                  <a:srgbClr val="FFFFFF"/>
                </a:solidFill>
                <a:latin typeface="Georgia"/>
                <a:cs typeface="Georgia"/>
              </a:rPr>
              <a:t> </a:t>
            </a:r>
            <a:r>
              <a:rPr sz="850" b="1" spc="30" dirty="0">
                <a:solidFill>
                  <a:srgbClr val="FFFFFF"/>
                </a:solidFill>
                <a:latin typeface="Georgia"/>
                <a:cs typeface="Georgia"/>
              </a:rPr>
              <a:t>DRY</a:t>
            </a:r>
            <a:r>
              <a:rPr sz="850" b="1" spc="40" dirty="0">
                <a:solidFill>
                  <a:srgbClr val="FFFFFF"/>
                </a:solidFill>
                <a:latin typeface="Georgia"/>
                <a:cs typeface="Georgia"/>
              </a:rPr>
              <a:t> </a:t>
            </a:r>
            <a:r>
              <a:rPr sz="850" b="1" spc="30" dirty="0">
                <a:solidFill>
                  <a:srgbClr val="FFFFFF"/>
                </a:solidFill>
                <a:latin typeface="Georgia"/>
                <a:cs typeface="Georgia"/>
              </a:rPr>
              <a:t>LEISURE</a:t>
            </a:r>
            <a:r>
              <a:rPr sz="850" b="1" spc="35" dirty="0">
                <a:solidFill>
                  <a:srgbClr val="FFFFFF"/>
                </a:solidFill>
                <a:latin typeface="Georgia"/>
                <a:cs typeface="Georgia"/>
              </a:rPr>
              <a:t> </a:t>
            </a:r>
            <a:r>
              <a:rPr sz="850" b="1" spc="30" dirty="0">
                <a:solidFill>
                  <a:srgbClr val="FFFFFF"/>
                </a:solidFill>
                <a:latin typeface="Georgia"/>
                <a:cs typeface="Georgia"/>
              </a:rPr>
              <a:t>ZONE</a:t>
            </a:r>
            <a:r>
              <a:rPr sz="850" b="1" spc="35" dirty="0">
                <a:solidFill>
                  <a:srgbClr val="FFFFFF"/>
                </a:solidFill>
                <a:latin typeface="Georgia"/>
                <a:cs typeface="Georgia"/>
              </a:rPr>
              <a:t> WITH:</a:t>
            </a:r>
            <a:endParaRPr sz="850" dirty="0">
              <a:latin typeface="Georgia"/>
              <a:cs typeface="Georgia"/>
            </a:endParaRPr>
          </a:p>
        </p:txBody>
      </p:sp>
      <p:pic>
        <p:nvPicPr>
          <p:cNvPr id="29" name="object 27">
            <a:extLst>
              <a:ext uri="{FF2B5EF4-FFF2-40B4-BE49-F238E27FC236}">
                <a16:creationId xmlns:a16="http://schemas.microsoft.com/office/drawing/2014/main" id="{847DE7B9-255D-464F-BE61-01FCE6C508C9}"/>
              </a:ext>
            </a:extLst>
          </p:cNvPr>
          <p:cNvPicPr/>
          <p:nvPr/>
        </p:nvPicPr>
        <p:blipFill>
          <a:blip r:embed="rId6" cstate="print"/>
          <a:stretch>
            <a:fillRect/>
          </a:stretch>
        </p:blipFill>
        <p:spPr>
          <a:xfrm>
            <a:off x="9888073" y="5692672"/>
            <a:ext cx="2233565" cy="1095306"/>
          </a:xfrm>
          <a:prstGeom prst="rect">
            <a:avLst/>
          </a:prstGeom>
        </p:spPr>
      </p:pic>
      <p:sp>
        <p:nvSpPr>
          <p:cNvPr id="31" name="object 29">
            <a:extLst>
              <a:ext uri="{FF2B5EF4-FFF2-40B4-BE49-F238E27FC236}">
                <a16:creationId xmlns:a16="http://schemas.microsoft.com/office/drawing/2014/main" id="{0A8A5AD9-44E8-477E-B211-080F02CEC1BD}"/>
              </a:ext>
            </a:extLst>
          </p:cNvPr>
          <p:cNvSpPr txBox="1">
            <a:spLocks/>
          </p:cNvSpPr>
          <p:nvPr/>
        </p:nvSpPr>
        <p:spPr>
          <a:xfrm>
            <a:off x="1493463" y="165801"/>
            <a:ext cx="2219668" cy="462947"/>
          </a:xfrm>
          <a:prstGeom prst="rect">
            <a:avLst/>
          </a:prstGeom>
        </p:spPr>
        <p:txBody>
          <a:bodyPr vert="horz" wrap="square" lIns="0" tIns="1651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30"/>
              </a:spcBef>
            </a:pPr>
            <a:r>
              <a:rPr lang="en-IN" sz="2900" spc="20" dirty="0">
                <a:solidFill>
                  <a:srgbClr val="231F20"/>
                </a:solidFill>
                <a:latin typeface="Abadi" panose="020B0604020104020204" pitchFamily="34" charset="0"/>
              </a:rPr>
              <a:t>THE</a:t>
            </a:r>
            <a:r>
              <a:rPr lang="en-IN" sz="2900" spc="-70" dirty="0">
                <a:solidFill>
                  <a:srgbClr val="231F20"/>
                </a:solidFill>
                <a:latin typeface="Abadi" panose="020B0604020104020204" pitchFamily="34" charset="0"/>
              </a:rPr>
              <a:t> </a:t>
            </a:r>
            <a:r>
              <a:rPr lang="en-IN" sz="2900" spc="15" dirty="0">
                <a:solidFill>
                  <a:srgbClr val="231F20"/>
                </a:solidFill>
                <a:latin typeface="Abadi" panose="020B0604020104020204" pitchFamily="34" charset="0"/>
              </a:rPr>
              <a:t>BLU</a:t>
            </a:r>
            <a:endParaRPr lang="en-IN" sz="2900" dirty="0">
              <a:latin typeface="Abadi" panose="020B0604020104020204" pitchFamily="34" charset="0"/>
            </a:endParaRPr>
          </a:p>
        </p:txBody>
      </p:sp>
      <p:sp>
        <p:nvSpPr>
          <p:cNvPr id="33" name="object 31">
            <a:extLst>
              <a:ext uri="{FF2B5EF4-FFF2-40B4-BE49-F238E27FC236}">
                <a16:creationId xmlns:a16="http://schemas.microsoft.com/office/drawing/2014/main" id="{3A1DCF87-9A73-4BAE-BE9B-77F981609982}"/>
              </a:ext>
            </a:extLst>
          </p:cNvPr>
          <p:cNvSpPr/>
          <p:nvPr/>
        </p:nvSpPr>
        <p:spPr>
          <a:xfrm>
            <a:off x="1" y="6336304"/>
            <a:ext cx="2678734" cy="521695"/>
          </a:xfrm>
          <a:custGeom>
            <a:avLst/>
            <a:gdLst/>
            <a:ahLst/>
            <a:cxnLst/>
            <a:rect l="l" t="t" r="r" b="b"/>
            <a:pathLst>
              <a:path w="2036444" h="415925">
                <a:moveTo>
                  <a:pt x="2035986" y="0"/>
                </a:moveTo>
                <a:lnTo>
                  <a:pt x="0" y="0"/>
                </a:lnTo>
                <a:lnTo>
                  <a:pt x="0" y="415847"/>
                </a:lnTo>
                <a:lnTo>
                  <a:pt x="2035986" y="415847"/>
                </a:lnTo>
                <a:lnTo>
                  <a:pt x="2035986" y="0"/>
                </a:lnTo>
                <a:close/>
              </a:path>
            </a:pathLst>
          </a:custGeom>
          <a:solidFill>
            <a:srgbClr val="C92027"/>
          </a:solidFill>
        </p:spPr>
        <p:txBody>
          <a:bodyPr wrap="square" lIns="0" tIns="0" rIns="0" bIns="0" rtlCol="0"/>
          <a:lstStyle/>
          <a:p>
            <a:endParaRPr lang="en-IN"/>
          </a:p>
        </p:txBody>
      </p:sp>
      <p:sp>
        <p:nvSpPr>
          <p:cNvPr id="34" name="object 32">
            <a:extLst>
              <a:ext uri="{FF2B5EF4-FFF2-40B4-BE49-F238E27FC236}">
                <a16:creationId xmlns:a16="http://schemas.microsoft.com/office/drawing/2014/main" id="{FECBCA9B-ED9B-4D74-8420-74A6988E146C}"/>
              </a:ext>
            </a:extLst>
          </p:cNvPr>
          <p:cNvSpPr txBox="1"/>
          <p:nvPr/>
        </p:nvSpPr>
        <p:spPr>
          <a:xfrm>
            <a:off x="158004" y="4818581"/>
            <a:ext cx="3212077" cy="2314095"/>
          </a:xfrm>
          <a:prstGeom prst="rect">
            <a:avLst/>
          </a:prstGeom>
        </p:spPr>
        <p:txBody>
          <a:bodyPr vert="horz" wrap="square" lIns="0" tIns="5715" rIns="0" bIns="0" rtlCol="0">
            <a:spAutoFit/>
          </a:bodyPr>
          <a:lstStyle/>
          <a:p>
            <a:pPr marL="236854">
              <a:lnSpc>
                <a:spcPct val="150000"/>
              </a:lnSpc>
            </a:pPr>
            <a:r>
              <a:rPr sz="1600" b="1" spc="10" dirty="0">
                <a:solidFill>
                  <a:srgbClr val="231F20"/>
                </a:solidFill>
                <a:latin typeface="Amasis MT Pro Light" panose="02040304050005020304" pitchFamily="18" charset="0"/>
                <a:cs typeface="Georgia"/>
              </a:rPr>
              <a:t>Clubhouse</a:t>
            </a:r>
            <a:endParaRPr sz="1600" b="1" dirty="0">
              <a:latin typeface="Amasis MT Pro Light" panose="02040304050005020304" pitchFamily="18" charset="0"/>
              <a:cs typeface="Georgia"/>
            </a:endParaRPr>
          </a:p>
          <a:p>
            <a:pPr marL="236854" marR="873760">
              <a:lnSpc>
                <a:spcPct val="150000"/>
              </a:lnSpc>
            </a:pPr>
            <a:r>
              <a:rPr sz="1600" b="1" spc="10" dirty="0">
                <a:solidFill>
                  <a:srgbClr val="231F20"/>
                </a:solidFill>
                <a:latin typeface="Amasis MT Pro Light" panose="02040304050005020304" pitchFamily="18" charset="0"/>
                <a:cs typeface="Georgia"/>
              </a:rPr>
              <a:t>Poolside Restaurant </a:t>
            </a:r>
            <a:r>
              <a:rPr sz="1600" b="1" spc="15" dirty="0">
                <a:solidFill>
                  <a:srgbClr val="231F20"/>
                </a:solidFill>
                <a:latin typeface="Amasis MT Pro Light" panose="02040304050005020304" pitchFamily="18" charset="0"/>
                <a:cs typeface="Georgia"/>
              </a:rPr>
              <a:t> </a:t>
            </a:r>
            <a:r>
              <a:rPr sz="1600" b="1" spc="10" dirty="0">
                <a:solidFill>
                  <a:srgbClr val="231F20"/>
                </a:solidFill>
                <a:latin typeface="Amasis MT Pro Light" panose="02040304050005020304" pitchFamily="18" charset="0"/>
                <a:cs typeface="Georgia"/>
              </a:rPr>
              <a:t>Private  Cabanas </a:t>
            </a:r>
            <a:r>
              <a:rPr sz="1600" b="1" spc="15" dirty="0">
                <a:solidFill>
                  <a:srgbClr val="231F20"/>
                </a:solidFill>
                <a:latin typeface="Amasis MT Pro Light" panose="02040304050005020304" pitchFamily="18" charset="0"/>
                <a:cs typeface="Georgia"/>
              </a:rPr>
              <a:t> Decks</a:t>
            </a:r>
            <a:r>
              <a:rPr sz="1600" b="1" spc="-20" dirty="0">
                <a:solidFill>
                  <a:srgbClr val="231F20"/>
                </a:solidFill>
                <a:latin typeface="Amasis MT Pro Light" panose="02040304050005020304" pitchFamily="18" charset="0"/>
                <a:cs typeface="Georgia"/>
              </a:rPr>
              <a:t> </a:t>
            </a:r>
            <a:r>
              <a:rPr sz="1600" b="1" spc="15" dirty="0">
                <a:solidFill>
                  <a:srgbClr val="231F20"/>
                </a:solidFill>
                <a:latin typeface="Amasis MT Pro Light" panose="02040304050005020304" pitchFamily="18" charset="0"/>
                <a:cs typeface="Georgia"/>
              </a:rPr>
              <a:t>around</a:t>
            </a:r>
            <a:r>
              <a:rPr lang="en-US" sz="1600" b="1" spc="-20" dirty="0">
                <a:solidFill>
                  <a:srgbClr val="231F20"/>
                </a:solidFill>
                <a:latin typeface="Amasis MT Pro Light" panose="02040304050005020304" pitchFamily="18" charset="0"/>
                <a:cs typeface="Georgia"/>
              </a:rPr>
              <a:t> </a:t>
            </a:r>
            <a:r>
              <a:rPr lang="en-US" sz="1600" b="1" spc="15" dirty="0">
                <a:solidFill>
                  <a:srgbClr val="231F20"/>
                </a:solidFill>
                <a:latin typeface="Amasis MT Pro Light" panose="02040304050005020304" pitchFamily="18" charset="0"/>
                <a:cs typeface="Georgia"/>
              </a:rPr>
              <a:t>t</a:t>
            </a:r>
            <a:r>
              <a:rPr sz="1600" b="1" spc="15" dirty="0">
                <a:solidFill>
                  <a:srgbClr val="231F20"/>
                </a:solidFill>
                <a:latin typeface="Amasis MT Pro Light" panose="02040304050005020304" pitchFamily="18" charset="0"/>
                <a:cs typeface="Georgia"/>
              </a:rPr>
              <a:t>he</a:t>
            </a:r>
            <a:r>
              <a:rPr sz="1600" b="1" spc="-20" dirty="0">
                <a:solidFill>
                  <a:srgbClr val="231F20"/>
                </a:solidFill>
                <a:latin typeface="Amasis MT Pro Light" panose="02040304050005020304" pitchFamily="18" charset="0"/>
                <a:cs typeface="Georgia"/>
              </a:rPr>
              <a:t> </a:t>
            </a:r>
            <a:r>
              <a:rPr sz="1600" b="1" spc="10" dirty="0">
                <a:solidFill>
                  <a:srgbClr val="231F20"/>
                </a:solidFill>
                <a:latin typeface="Amasis MT Pro Light" panose="02040304050005020304" pitchFamily="18" charset="0"/>
                <a:cs typeface="Georgia"/>
              </a:rPr>
              <a:t>Blu</a:t>
            </a:r>
            <a:endParaRPr sz="1600" b="1" dirty="0">
              <a:latin typeface="Amasis MT Pro Light" panose="02040304050005020304" pitchFamily="18" charset="0"/>
              <a:cs typeface="Georgia"/>
            </a:endParaRPr>
          </a:p>
          <a:p>
            <a:pPr>
              <a:lnSpc>
                <a:spcPct val="150000"/>
              </a:lnSpc>
              <a:spcBef>
                <a:spcPts val="40"/>
              </a:spcBef>
            </a:pPr>
            <a:endParaRPr sz="3600" b="1" dirty="0">
              <a:latin typeface="Amasis MT Pro Light" panose="02040304050005020304" pitchFamily="18" charset="0"/>
              <a:cs typeface="Georgia"/>
            </a:endParaRPr>
          </a:p>
        </p:txBody>
      </p:sp>
      <p:grpSp>
        <p:nvGrpSpPr>
          <p:cNvPr id="35" name="object 33">
            <a:extLst>
              <a:ext uri="{FF2B5EF4-FFF2-40B4-BE49-F238E27FC236}">
                <a16:creationId xmlns:a16="http://schemas.microsoft.com/office/drawing/2014/main" id="{73BDAC6B-FDDC-4836-91D3-63FB397B6196}"/>
              </a:ext>
            </a:extLst>
          </p:cNvPr>
          <p:cNvGrpSpPr/>
          <p:nvPr/>
        </p:nvGrpSpPr>
        <p:grpSpPr>
          <a:xfrm>
            <a:off x="5168260" y="5666621"/>
            <a:ext cx="4597410" cy="1112243"/>
            <a:chOff x="12145017" y="5646312"/>
            <a:chExt cx="3790469" cy="1086910"/>
          </a:xfrm>
        </p:grpSpPr>
        <p:pic>
          <p:nvPicPr>
            <p:cNvPr id="36" name="object 34">
              <a:extLst>
                <a:ext uri="{FF2B5EF4-FFF2-40B4-BE49-F238E27FC236}">
                  <a16:creationId xmlns:a16="http://schemas.microsoft.com/office/drawing/2014/main" id="{C0F0D815-D907-4900-88CE-9833D437B10F}"/>
                </a:ext>
              </a:extLst>
            </p:cNvPr>
            <p:cNvPicPr/>
            <p:nvPr/>
          </p:nvPicPr>
          <p:blipFill>
            <a:blip r:embed="rId7" cstate="print"/>
            <a:stretch>
              <a:fillRect/>
            </a:stretch>
          </p:blipFill>
          <p:spPr>
            <a:xfrm>
              <a:off x="12145017" y="5662865"/>
              <a:ext cx="1847501" cy="1070357"/>
            </a:xfrm>
            <a:prstGeom prst="rect">
              <a:avLst/>
            </a:prstGeom>
          </p:spPr>
        </p:pic>
        <p:pic>
          <p:nvPicPr>
            <p:cNvPr id="37" name="object 35">
              <a:extLst>
                <a:ext uri="{FF2B5EF4-FFF2-40B4-BE49-F238E27FC236}">
                  <a16:creationId xmlns:a16="http://schemas.microsoft.com/office/drawing/2014/main" id="{AE1A55B1-8CFC-4365-9C1E-D56DEE61F34F}"/>
                </a:ext>
              </a:extLst>
            </p:cNvPr>
            <p:cNvPicPr/>
            <p:nvPr/>
          </p:nvPicPr>
          <p:blipFill>
            <a:blip r:embed="rId8" cstate="print"/>
            <a:stretch>
              <a:fillRect/>
            </a:stretch>
          </p:blipFill>
          <p:spPr>
            <a:xfrm>
              <a:off x="14087957" y="5646312"/>
              <a:ext cx="1847529" cy="1070357"/>
            </a:xfrm>
            <a:prstGeom prst="rect">
              <a:avLst/>
            </a:prstGeom>
          </p:spPr>
        </p:pic>
      </p:grpSp>
      <p:sp>
        <p:nvSpPr>
          <p:cNvPr id="38" name="TextBox 37">
            <a:extLst>
              <a:ext uri="{FF2B5EF4-FFF2-40B4-BE49-F238E27FC236}">
                <a16:creationId xmlns:a16="http://schemas.microsoft.com/office/drawing/2014/main" id="{5FB13AD0-ABE7-494E-9429-26061917B06B}"/>
              </a:ext>
            </a:extLst>
          </p:cNvPr>
          <p:cNvSpPr txBox="1"/>
          <p:nvPr/>
        </p:nvSpPr>
        <p:spPr>
          <a:xfrm>
            <a:off x="125809" y="6336304"/>
            <a:ext cx="2477488" cy="630942"/>
          </a:xfrm>
          <a:prstGeom prst="rect">
            <a:avLst/>
          </a:prstGeom>
          <a:noFill/>
        </p:spPr>
        <p:txBody>
          <a:bodyPr wrap="square" rtlCol="0">
            <a:spAutoFit/>
          </a:bodyPr>
          <a:lstStyle/>
          <a:p>
            <a:r>
              <a:rPr lang="en-IN" sz="700" dirty="0">
                <a:effectLst/>
                <a:latin typeface="Calibri" panose="020F0502020204030204" pitchFamily="34" charset="0"/>
                <a:ea typeface="Calibri" panose="020F0502020204030204" pitchFamily="34" charset="0"/>
                <a:cs typeface="Times New Roman" panose="02020603050405020304" pitchFamily="18" charset="0"/>
              </a:rPr>
              <a:t>Adora de Goa is a multi-phased development. Buildings, amenities and facilities will be developed in a phased manner. Master plan is an indicative digital rendering of all phases post completion</a:t>
            </a:r>
          </a:p>
          <a:p>
            <a:endParaRPr lang="en-IN" sz="700" dirty="0"/>
          </a:p>
        </p:txBody>
      </p:sp>
    </p:spTree>
    <p:extLst>
      <p:ext uri="{BB962C8B-B14F-4D97-AF65-F5344CB8AC3E}">
        <p14:creationId xmlns:p14="http://schemas.microsoft.com/office/powerpoint/2010/main" val="28591151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8" name="Picture 17" descr="A group of people playing volleyball on a beach&#10;&#10;Description automatically generated">
            <a:extLst>
              <a:ext uri="{FF2B5EF4-FFF2-40B4-BE49-F238E27FC236}">
                <a16:creationId xmlns:a16="http://schemas.microsoft.com/office/drawing/2014/main" id="{4637A422-C0A5-4AD1-B6BF-85EFDA869E2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5334" r="2301" b="3"/>
          <a:stretch/>
        </p:blipFill>
        <p:spPr>
          <a:xfrm>
            <a:off x="7967351" y="-1"/>
            <a:ext cx="4224651" cy="3346705"/>
          </a:xfrm>
          <a:custGeom>
            <a:avLst/>
            <a:gdLst/>
            <a:ahLst/>
            <a:cxnLst/>
            <a:rect l="l" t="t" r="r" b="b"/>
            <a:pathLst>
              <a:path w="4224651" h="3346705">
                <a:moveTo>
                  <a:pt x="1549963" y="0"/>
                </a:moveTo>
                <a:lnTo>
                  <a:pt x="1555540" y="0"/>
                </a:lnTo>
                <a:lnTo>
                  <a:pt x="2621768" y="0"/>
                </a:lnTo>
                <a:lnTo>
                  <a:pt x="4224651" y="0"/>
                </a:lnTo>
                <a:lnTo>
                  <a:pt x="4224651" y="3346705"/>
                </a:lnTo>
                <a:lnTo>
                  <a:pt x="0" y="3346705"/>
                </a:lnTo>
                <a:close/>
              </a:path>
            </a:pathLst>
          </a:custGeom>
        </p:spPr>
      </p:pic>
      <p:pic>
        <p:nvPicPr>
          <p:cNvPr id="14" name="Picture 13">
            <a:extLst>
              <a:ext uri="{FF2B5EF4-FFF2-40B4-BE49-F238E27FC236}">
                <a16:creationId xmlns:a16="http://schemas.microsoft.com/office/drawing/2014/main" id="{AA36C3F3-BF94-4F8D-9BFC-E890BB354C1B}"/>
              </a:ext>
            </a:extLst>
          </p:cNvPr>
          <p:cNvPicPr>
            <a:picLocks noChangeAspect="1"/>
          </p:cNvPicPr>
          <p:nvPr/>
        </p:nvPicPr>
        <p:blipFill>
          <a:blip r:embed="rId3">
            <a:extLst>
              <a:ext uri="{28A0092B-C50C-407E-A947-70E740481C1C}">
                <a14:useLocalDpi xmlns:a14="http://schemas.microsoft.com/office/drawing/2010/main" val="0"/>
              </a:ext>
            </a:extLst>
          </a:blip>
          <a:srcRect t="21019" b="21019"/>
          <a:stretch/>
        </p:blipFill>
        <p:spPr>
          <a:xfrm>
            <a:off x="4493435" y="243"/>
            <a:ext cx="7698564" cy="3346705"/>
          </a:xfrm>
          <a:custGeom>
            <a:avLst/>
            <a:gdLst/>
            <a:ahLst/>
            <a:cxnLst/>
            <a:rect l="l" t="t" r="r" b="b"/>
            <a:pathLst>
              <a:path w="7698564" h="3346705">
                <a:moveTo>
                  <a:pt x="1549963" y="0"/>
                </a:moveTo>
                <a:lnTo>
                  <a:pt x="1555540" y="0"/>
                </a:lnTo>
                <a:lnTo>
                  <a:pt x="2621768" y="0"/>
                </a:lnTo>
                <a:lnTo>
                  <a:pt x="4832507" y="0"/>
                </a:lnTo>
                <a:lnTo>
                  <a:pt x="3282657" y="3346461"/>
                </a:lnTo>
                <a:lnTo>
                  <a:pt x="7698564" y="3346461"/>
                </a:lnTo>
                <a:lnTo>
                  <a:pt x="7698564" y="3346705"/>
                </a:lnTo>
                <a:lnTo>
                  <a:pt x="0" y="3346705"/>
                </a:lnTo>
                <a:close/>
              </a:path>
            </a:pathLst>
          </a:custGeom>
        </p:spPr>
      </p:pic>
      <p:pic>
        <p:nvPicPr>
          <p:cNvPr id="12" name="Picture 11" descr="A basketball court with a basketball hoop&#10;&#10;Description automatically generated with low confidence">
            <a:extLst>
              <a:ext uri="{FF2B5EF4-FFF2-40B4-BE49-F238E27FC236}">
                <a16:creationId xmlns:a16="http://schemas.microsoft.com/office/drawing/2014/main" id="{D1875E24-ACB6-4164-A3EB-BA53D8DCD26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11" r="-1" b="-1"/>
          <a:stretch/>
        </p:blipFill>
        <p:spPr>
          <a:xfrm>
            <a:off x="20" y="10"/>
            <a:ext cx="5859777" cy="3346695"/>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8" name="Picture 7" descr="A tennis court with a net&#10;&#10;Description automatically generated with medium confidence">
            <a:extLst>
              <a:ext uri="{FF2B5EF4-FFF2-40B4-BE49-F238E27FC236}">
                <a16:creationId xmlns:a16="http://schemas.microsoft.com/office/drawing/2014/main" id="{1EF0B95D-F607-4985-AEF3-82360E5D0B42}"/>
              </a:ext>
            </a:extLst>
          </p:cNvPr>
          <p:cNvPicPr>
            <a:picLocks noChangeAspect="1"/>
          </p:cNvPicPr>
          <p:nvPr/>
        </p:nvPicPr>
        <p:blipFill rotWithShape="1">
          <a:blip r:embed="rId5">
            <a:extLst>
              <a:ext uri="{28A0092B-C50C-407E-A947-70E740481C1C}">
                <a14:useLocalDpi xmlns:a14="http://schemas.microsoft.com/office/drawing/2010/main" val="0"/>
              </a:ext>
            </a:extLst>
          </a:blip>
          <a:srcRect r="1810" b="-2"/>
          <a:stretch/>
        </p:blipFill>
        <p:spPr>
          <a:xfrm>
            <a:off x="6350090" y="3511295"/>
            <a:ext cx="5841911" cy="3346705"/>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16" name="Picture 15">
            <a:extLst>
              <a:ext uri="{FF2B5EF4-FFF2-40B4-BE49-F238E27FC236}">
                <a16:creationId xmlns:a16="http://schemas.microsoft.com/office/drawing/2014/main" id="{ED45719F-38CE-401A-AE85-01CEA3FCCBE4}"/>
              </a:ext>
            </a:extLst>
          </p:cNvPr>
          <p:cNvPicPr>
            <a:picLocks noChangeAspect="1"/>
          </p:cNvPicPr>
          <p:nvPr/>
        </p:nvPicPr>
        <p:blipFill>
          <a:blip r:embed="rId6">
            <a:extLst>
              <a:ext uri="{28A0092B-C50C-407E-A947-70E740481C1C}">
                <a14:useLocalDpi xmlns:a14="http://schemas.microsoft.com/office/drawing/2010/main" val="0"/>
              </a:ext>
            </a:extLst>
          </a:blip>
          <a:srcRect t="21019" b="21019"/>
          <a:stretch/>
        </p:blipFill>
        <p:spPr>
          <a:xfrm>
            <a:off x="-1" y="3511295"/>
            <a:ext cx="7698564" cy="3346705"/>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p:spPr>
      </p:pic>
      <p:sp>
        <p:nvSpPr>
          <p:cNvPr id="19" name="TextBox 18">
            <a:extLst>
              <a:ext uri="{FF2B5EF4-FFF2-40B4-BE49-F238E27FC236}">
                <a16:creationId xmlns:a16="http://schemas.microsoft.com/office/drawing/2014/main" id="{83710A0F-1F37-4D11-8D67-345B7111FEAB}"/>
              </a:ext>
            </a:extLst>
          </p:cNvPr>
          <p:cNvSpPr txBox="1"/>
          <p:nvPr/>
        </p:nvSpPr>
        <p:spPr>
          <a:xfrm>
            <a:off x="74399" y="6363981"/>
            <a:ext cx="5097106" cy="369332"/>
          </a:xfrm>
          <a:prstGeom prst="rect">
            <a:avLst/>
          </a:prstGeom>
          <a:noFill/>
        </p:spPr>
        <p:txBody>
          <a:bodyPr wrap="square">
            <a:spAutoFit/>
          </a:bodyPr>
          <a:lstStyle/>
          <a:p>
            <a:r>
              <a:rPr lang="en-IN" b="1" i="0" dirty="0">
                <a:solidFill>
                  <a:schemeClr val="bg1"/>
                </a:solidFill>
                <a:effectLst/>
                <a:ea typeface="Segoe UI Black" panose="020B0A02040204020203" pitchFamily="34" charset="0"/>
              </a:rPr>
              <a:t>OPEN AIR BLUETOOH  </a:t>
            </a:r>
            <a:r>
              <a:rPr lang="en-IN" b="1" i="0" dirty="0">
                <a:solidFill>
                  <a:srgbClr val="FFC000"/>
                </a:solidFill>
                <a:effectLst/>
                <a:ea typeface="Segoe UI Black" panose="020B0A02040204020203" pitchFamily="34" charset="0"/>
              </a:rPr>
              <a:t>Amphitheatre</a:t>
            </a:r>
            <a:endParaRPr lang="en-IN" dirty="0">
              <a:solidFill>
                <a:srgbClr val="FFC000"/>
              </a:solidFill>
              <a:ea typeface="Segoe UI Black" panose="020B0A02040204020203" pitchFamily="34" charset="0"/>
            </a:endParaRPr>
          </a:p>
        </p:txBody>
      </p:sp>
      <p:sp>
        <p:nvSpPr>
          <p:cNvPr id="20" name="TextBox 19">
            <a:extLst>
              <a:ext uri="{FF2B5EF4-FFF2-40B4-BE49-F238E27FC236}">
                <a16:creationId xmlns:a16="http://schemas.microsoft.com/office/drawing/2014/main" id="{6ECF32E6-8595-4E03-9FB0-9B1E15761B1B}"/>
              </a:ext>
            </a:extLst>
          </p:cNvPr>
          <p:cNvSpPr txBox="1"/>
          <p:nvPr/>
        </p:nvSpPr>
        <p:spPr>
          <a:xfrm>
            <a:off x="4700035" y="2962412"/>
            <a:ext cx="2706805" cy="369332"/>
          </a:xfrm>
          <a:prstGeom prst="rect">
            <a:avLst/>
          </a:prstGeom>
          <a:noFill/>
        </p:spPr>
        <p:txBody>
          <a:bodyPr wrap="square">
            <a:spAutoFit/>
          </a:bodyPr>
          <a:lstStyle/>
          <a:p>
            <a:r>
              <a:rPr lang="en-IN" b="1" i="0" dirty="0">
                <a:solidFill>
                  <a:schemeClr val="bg1"/>
                </a:solidFill>
                <a:effectLst/>
                <a:ea typeface="Segoe UI Black" panose="020B0A02040204020203" pitchFamily="34" charset="0"/>
              </a:rPr>
              <a:t>Multi</a:t>
            </a:r>
            <a:r>
              <a:rPr lang="en-IN" b="1" dirty="0">
                <a:solidFill>
                  <a:schemeClr val="bg1"/>
                </a:solidFill>
                <a:ea typeface="Segoe UI Black" panose="020B0A02040204020203" pitchFamily="34" charset="0"/>
              </a:rPr>
              <a:t>-S</a:t>
            </a:r>
            <a:r>
              <a:rPr lang="en-IN" b="1" i="0" dirty="0">
                <a:solidFill>
                  <a:schemeClr val="bg1"/>
                </a:solidFill>
                <a:effectLst/>
                <a:ea typeface="Segoe UI Black" panose="020B0A02040204020203" pitchFamily="34" charset="0"/>
              </a:rPr>
              <a:t>port Sand</a:t>
            </a:r>
            <a:r>
              <a:rPr lang="en-IN" b="1" i="0" dirty="0">
                <a:solidFill>
                  <a:srgbClr val="FFC000"/>
                </a:solidFill>
                <a:effectLst/>
                <a:ea typeface="Segoe UI Black" panose="020B0A02040204020203" pitchFamily="34" charset="0"/>
              </a:rPr>
              <a:t> court</a:t>
            </a:r>
            <a:endParaRPr lang="en-IN" dirty="0">
              <a:solidFill>
                <a:srgbClr val="FFC000"/>
              </a:solidFill>
              <a:ea typeface="Segoe UI Black" panose="020B0A02040204020203" pitchFamily="34" charset="0"/>
            </a:endParaRPr>
          </a:p>
        </p:txBody>
      </p:sp>
      <p:sp>
        <p:nvSpPr>
          <p:cNvPr id="21" name="TextBox 20">
            <a:extLst>
              <a:ext uri="{FF2B5EF4-FFF2-40B4-BE49-F238E27FC236}">
                <a16:creationId xmlns:a16="http://schemas.microsoft.com/office/drawing/2014/main" id="{1DD25B70-7A0D-455A-8477-524046F58391}"/>
              </a:ext>
            </a:extLst>
          </p:cNvPr>
          <p:cNvSpPr txBox="1"/>
          <p:nvPr/>
        </p:nvSpPr>
        <p:spPr>
          <a:xfrm>
            <a:off x="74399" y="2962412"/>
            <a:ext cx="3038694" cy="369332"/>
          </a:xfrm>
          <a:prstGeom prst="rect">
            <a:avLst/>
          </a:prstGeom>
          <a:noFill/>
        </p:spPr>
        <p:txBody>
          <a:bodyPr wrap="square">
            <a:spAutoFit/>
          </a:bodyPr>
          <a:lstStyle/>
          <a:p>
            <a:r>
              <a:rPr lang="en-IN" b="0" i="0" dirty="0">
                <a:solidFill>
                  <a:srgbClr val="FFC000"/>
                </a:solidFill>
                <a:effectLst/>
                <a:ea typeface="Segoe UI Black" panose="020B0A02040204020203" pitchFamily="34" charset="0"/>
              </a:rPr>
              <a:t> </a:t>
            </a:r>
            <a:r>
              <a:rPr lang="en-IN" b="1" dirty="0">
                <a:solidFill>
                  <a:schemeClr val="bg1"/>
                </a:solidFill>
                <a:ea typeface="Segoe UI Black" panose="020B0A02040204020203" pitchFamily="34" charset="0"/>
              </a:rPr>
              <a:t>BASKETBALL</a:t>
            </a:r>
            <a:r>
              <a:rPr lang="en-IN" b="1" i="0" dirty="0">
                <a:solidFill>
                  <a:srgbClr val="C00000"/>
                </a:solidFill>
                <a:effectLst/>
                <a:ea typeface="Segoe UI Black" panose="020B0A02040204020203" pitchFamily="34" charset="0"/>
              </a:rPr>
              <a:t> </a:t>
            </a:r>
            <a:r>
              <a:rPr lang="en-IN" b="1" i="0" dirty="0">
                <a:solidFill>
                  <a:srgbClr val="FFC000"/>
                </a:solidFill>
                <a:effectLst/>
                <a:ea typeface="Segoe UI Black" panose="020B0A02040204020203" pitchFamily="34" charset="0"/>
              </a:rPr>
              <a:t>court</a:t>
            </a:r>
            <a:endParaRPr lang="en-IN" dirty="0">
              <a:solidFill>
                <a:srgbClr val="FFC000"/>
              </a:solidFill>
              <a:ea typeface="Segoe UI Black" panose="020B0A02040204020203" pitchFamily="34" charset="0"/>
            </a:endParaRPr>
          </a:p>
        </p:txBody>
      </p:sp>
      <p:sp>
        <p:nvSpPr>
          <p:cNvPr id="22" name="TextBox 21">
            <a:extLst>
              <a:ext uri="{FF2B5EF4-FFF2-40B4-BE49-F238E27FC236}">
                <a16:creationId xmlns:a16="http://schemas.microsoft.com/office/drawing/2014/main" id="{DEFBA266-D751-42EA-A587-A97A2E333B21}"/>
              </a:ext>
            </a:extLst>
          </p:cNvPr>
          <p:cNvSpPr txBox="1"/>
          <p:nvPr/>
        </p:nvSpPr>
        <p:spPr>
          <a:xfrm>
            <a:off x="6762398" y="6363981"/>
            <a:ext cx="2706805" cy="369332"/>
          </a:xfrm>
          <a:prstGeom prst="rect">
            <a:avLst/>
          </a:prstGeom>
          <a:noFill/>
        </p:spPr>
        <p:txBody>
          <a:bodyPr wrap="square">
            <a:spAutoFit/>
          </a:bodyPr>
          <a:lstStyle/>
          <a:p>
            <a:r>
              <a:rPr lang="en-IN" b="1" dirty="0">
                <a:solidFill>
                  <a:schemeClr val="bg1"/>
                </a:solidFill>
                <a:ea typeface="Segoe UI Black" panose="020B0A02040204020203" pitchFamily="34" charset="0"/>
              </a:rPr>
              <a:t>TENNIS</a:t>
            </a:r>
            <a:r>
              <a:rPr lang="en-IN" b="1" i="0" dirty="0">
                <a:solidFill>
                  <a:srgbClr val="FFC000"/>
                </a:solidFill>
                <a:effectLst/>
                <a:ea typeface="Segoe UI Black" panose="020B0A02040204020203" pitchFamily="34" charset="0"/>
              </a:rPr>
              <a:t> court</a:t>
            </a:r>
            <a:endParaRPr lang="en-IN" dirty="0">
              <a:solidFill>
                <a:srgbClr val="FFC000"/>
              </a:solidFill>
              <a:ea typeface="Segoe UI Black" panose="020B0A02040204020203" pitchFamily="34" charset="0"/>
            </a:endParaRPr>
          </a:p>
        </p:txBody>
      </p:sp>
      <p:sp>
        <p:nvSpPr>
          <p:cNvPr id="24" name="TextBox 23">
            <a:extLst>
              <a:ext uri="{FF2B5EF4-FFF2-40B4-BE49-F238E27FC236}">
                <a16:creationId xmlns:a16="http://schemas.microsoft.com/office/drawing/2014/main" id="{D6833953-A18F-4E8F-8017-E63490603A2A}"/>
              </a:ext>
            </a:extLst>
          </p:cNvPr>
          <p:cNvSpPr txBox="1"/>
          <p:nvPr/>
        </p:nvSpPr>
        <p:spPr>
          <a:xfrm>
            <a:off x="9504278" y="206855"/>
            <a:ext cx="3338171" cy="556434"/>
          </a:xfrm>
          <a:prstGeom prst="rect">
            <a:avLst/>
          </a:prstGeom>
          <a:noFill/>
        </p:spPr>
        <p:txBody>
          <a:bodyPr wrap="square">
            <a:spAutoFit/>
          </a:bodyPr>
          <a:lstStyle/>
          <a:p>
            <a:pPr marL="894080" marR="285750">
              <a:lnSpc>
                <a:spcPts val="1760"/>
              </a:lnSpc>
            </a:pPr>
            <a:r>
              <a:rPr lang="en-US" sz="1800" spc="30" dirty="0">
                <a:solidFill>
                  <a:schemeClr val="accent1">
                    <a:lumMod val="50000"/>
                  </a:schemeClr>
                </a:solidFill>
                <a:latin typeface="Abadi" panose="020B0604020104020204" pitchFamily="34" charset="0"/>
                <a:cs typeface="Georgia"/>
              </a:rPr>
              <a:t>Homes With </a:t>
            </a:r>
            <a:r>
              <a:rPr lang="en-US" sz="1800" spc="35" dirty="0">
                <a:solidFill>
                  <a:schemeClr val="accent1">
                    <a:lumMod val="50000"/>
                  </a:schemeClr>
                </a:solidFill>
                <a:latin typeface="Abadi" panose="020B0604020104020204" pitchFamily="34" charset="0"/>
                <a:cs typeface="Georgia"/>
              </a:rPr>
              <a:t>The  </a:t>
            </a:r>
            <a:r>
              <a:rPr lang="en-US" sz="1800" spc="-10" dirty="0">
                <a:solidFill>
                  <a:schemeClr val="accent1">
                    <a:lumMod val="50000"/>
                  </a:schemeClr>
                </a:solidFill>
                <a:latin typeface="Abadi" panose="020B0604020104020204" pitchFamily="34" charset="0"/>
                <a:cs typeface="Georgia"/>
              </a:rPr>
              <a:t>Soul </a:t>
            </a:r>
            <a:r>
              <a:rPr lang="en-US" sz="1800" spc="-5" dirty="0">
                <a:solidFill>
                  <a:schemeClr val="accent1">
                    <a:lumMod val="50000"/>
                  </a:schemeClr>
                </a:solidFill>
                <a:latin typeface="Abadi" panose="020B0604020104020204" pitchFamily="34" charset="0"/>
                <a:cs typeface="Georgia"/>
              </a:rPr>
              <a:t>Of </a:t>
            </a:r>
            <a:r>
              <a:rPr lang="en-US" sz="1800" spc="5" dirty="0">
                <a:solidFill>
                  <a:schemeClr val="accent1">
                    <a:lumMod val="50000"/>
                  </a:schemeClr>
                </a:solidFill>
                <a:latin typeface="Abadi" panose="020B0604020104020204" pitchFamily="34" charset="0"/>
                <a:cs typeface="Georgia"/>
              </a:rPr>
              <a:t>A</a:t>
            </a:r>
            <a:r>
              <a:rPr lang="en-US" sz="1800" spc="-114" dirty="0">
                <a:solidFill>
                  <a:schemeClr val="accent1">
                    <a:lumMod val="50000"/>
                  </a:schemeClr>
                </a:solidFill>
                <a:latin typeface="Abadi" panose="020B0604020104020204" pitchFamily="34" charset="0"/>
                <a:cs typeface="Georgia"/>
              </a:rPr>
              <a:t> </a:t>
            </a:r>
            <a:r>
              <a:rPr lang="en-US" sz="1800" spc="-15" dirty="0">
                <a:solidFill>
                  <a:schemeClr val="accent1">
                    <a:lumMod val="50000"/>
                  </a:schemeClr>
                </a:solidFill>
                <a:latin typeface="Abadi" panose="020B0604020104020204" pitchFamily="34" charset="0"/>
                <a:cs typeface="Georgia"/>
              </a:rPr>
              <a:t>Resort</a:t>
            </a:r>
            <a:endParaRPr lang="en-US" sz="1800" dirty="0">
              <a:solidFill>
                <a:schemeClr val="accent1">
                  <a:lumMod val="50000"/>
                </a:schemeClr>
              </a:solidFill>
              <a:latin typeface="Abadi" panose="020B0604020104020204" pitchFamily="34" charset="0"/>
              <a:cs typeface="Georgia"/>
            </a:endParaRPr>
          </a:p>
        </p:txBody>
      </p:sp>
      <p:pic>
        <p:nvPicPr>
          <p:cNvPr id="30" name="Picture 29">
            <a:extLst>
              <a:ext uri="{FF2B5EF4-FFF2-40B4-BE49-F238E27FC236}">
                <a16:creationId xmlns:a16="http://schemas.microsoft.com/office/drawing/2014/main" id="{7AF0D642-139E-4FC8-A6DF-EB291E317A7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07284" y="161139"/>
            <a:ext cx="845928" cy="64786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1911309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object 11">
            <a:extLst>
              <a:ext uri="{FF2B5EF4-FFF2-40B4-BE49-F238E27FC236}">
                <a16:creationId xmlns:a16="http://schemas.microsoft.com/office/drawing/2014/main" id="{336022BD-594A-462B-A32E-6947FA7ED003}"/>
              </a:ext>
            </a:extLst>
          </p:cNvPr>
          <p:cNvSpPr/>
          <p:nvPr/>
        </p:nvSpPr>
        <p:spPr>
          <a:xfrm>
            <a:off x="5419265" y="-3192"/>
            <a:ext cx="6813712" cy="6861192"/>
          </a:xfrm>
          <a:custGeom>
            <a:avLst/>
            <a:gdLst/>
            <a:ahLst/>
            <a:cxnLst/>
            <a:rect l="l" t="t" r="r" b="b"/>
            <a:pathLst>
              <a:path w="1704975" h="2225040">
                <a:moveTo>
                  <a:pt x="1704557" y="0"/>
                </a:moveTo>
                <a:lnTo>
                  <a:pt x="0" y="0"/>
                </a:lnTo>
                <a:lnTo>
                  <a:pt x="0" y="2224760"/>
                </a:lnTo>
                <a:lnTo>
                  <a:pt x="1704557" y="2224760"/>
                </a:lnTo>
                <a:lnTo>
                  <a:pt x="1704557" y="0"/>
                </a:lnTo>
                <a:close/>
              </a:path>
            </a:pathLst>
          </a:custGeom>
          <a:solidFill>
            <a:srgbClr val="FDD700"/>
          </a:solidFill>
        </p:spPr>
        <p:txBody>
          <a:bodyPr wrap="square" lIns="0" tIns="0" rIns="0" bIns="0" rtlCol="0"/>
          <a:lstStyle/>
          <a:p>
            <a:endParaRPr/>
          </a:p>
        </p:txBody>
      </p:sp>
      <p:sp>
        <p:nvSpPr>
          <p:cNvPr id="42" name="object 3">
            <a:extLst>
              <a:ext uri="{FF2B5EF4-FFF2-40B4-BE49-F238E27FC236}">
                <a16:creationId xmlns:a16="http://schemas.microsoft.com/office/drawing/2014/main" id="{6E64385B-1D3F-4DCB-AE3A-820C1DCE3FE7}"/>
              </a:ext>
            </a:extLst>
          </p:cNvPr>
          <p:cNvSpPr/>
          <p:nvPr/>
        </p:nvSpPr>
        <p:spPr>
          <a:xfrm>
            <a:off x="0" y="-6"/>
            <a:ext cx="5596128" cy="6858006"/>
          </a:xfrm>
          <a:custGeom>
            <a:avLst/>
            <a:gdLst/>
            <a:ahLst/>
            <a:cxnLst/>
            <a:rect l="l" t="t" r="r" b="b"/>
            <a:pathLst>
              <a:path w="1644650" h="2225040">
                <a:moveTo>
                  <a:pt x="1644310" y="0"/>
                </a:moveTo>
                <a:lnTo>
                  <a:pt x="0" y="0"/>
                </a:lnTo>
                <a:lnTo>
                  <a:pt x="0" y="2224760"/>
                </a:lnTo>
                <a:lnTo>
                  <a:pt x="1644310" y="2224760"/>
                </a:lnTo>
                <a:lnTo>
                  <a:pt x="1644310" y="0"/>
                </a:lnTo>
                <a:close/>
              </a:path>
            </a:pathLst>
          </a:custGeom>
          <a:solidFill>
            <a:srgbClr val="EF4436"/>
          </a:solidFill>
        </p:spPr>
        <p:txBody>
          <a:bodyPr wrap="square" lIns="0" tIns="0" rIns="0" bIns="0" rtlCol="0"/>
          <a:lstStyle/>
          <a:p>
            <a:endParaRPr/>
          </a:p>
        </p:txBody>
      </p:sp>
      <p:pic>
        <p:nvPicPr>
          <p:cNvPr id="14" name="Picture 13">
            <a:extLst>
              <a:ext uri="{FF2B5EF4-FFF2-40B4-BE49-F238E27FC236}">
                <a16:creationId xmlns:a16="http://schemas.microsoft.com/office/drawing/2014/main" id="{15B7CBD4-CFDD-40A3-BFE7-2C36835140B3}"/>
              </a:ext>
            </a:extLst>
          </p:cNvPr>
          <p:cNvPicPr>
            <a:picLocks noChangeAspect="1"/>
          </p:cNvPicPr>
          <p:nvPr/>
        </p:nvPicPr>
        <p:blipFill>
          <a:blip r:embed="rId3">
            <a:extLst>
              <a:ext uri="{28A0092B-C50C-407E-A947-70E740481C1C}">
                <a14:useLocalDpi xmlns:a14="http://schemas.microsoft.com/office/drawing/2010/main" val="0"/>
              </a:ext>
            </a:extLst>
          </a:blip>
          <a:srcRect l="12395" r="12395"/>
          <a:stretch/>
        </p:blipFill>
        <p:spPr>
          <a:xfrm>
            <a:off x="6887044" y="-1"/>
            <a:ext cx="4661488" cy="3104208"/>
          </a:xfrm>
          <a:prstGeom prst="rect">
            <a:avLst/>
          </a:prstGeom>
        </p:spPr>
      </p:pic>
      <p:pic>
        <p:nvPicPr>
          <p:cNvPr id="10" name="Picture 9" descr="A picture containing tree, outdoor, ground, outdoor object&#10;&#10;Description automatically generated">
            <a:extLst>
              <a:ext uri="{FF2B5EF4-FFF2-40B4-BE49-F238E27FC236}">
                <a16:creationId xmlns:a16="http://schemas.microsoft.com/office/drawing/2014/main" id="{2BA8D8CA-A183-4E01-A3FF-9765C9580C8D}"/>
              </a:ext>
            </a:extLst>
          </p:cNvPr>
          <p:cNvPicPr>
            <a:picLocks noChangeAspect="1"/>
          </p:cNvPicPr>
          <p:nvPr/>
        </p:nvPicPr>
        <p:blipFill rotWithShape="1">
          <a:blip r:embed="rId4">
            <a:extLst>
              <a:ext uri="{BEBA8EAE-BF5A-486C-A8C5-ECC9F3942E4B}">
                <a14:imgProps xmlns:a14="http://schemas.microsoft.com/office/drawing/2010/main">
                  <a14:imgLayer r:embed="rId5">
                    <a14:imgEffect>
                      <a14:colorTemperature colorTemp="6512"/>
                    </a14:imgEffect>
                    <a14:imgEffect>
                      <a14:saturation sat="107000"/>
                    </a14:imgEffect>
                    <a14:imgEffect>
                      <a14:brightnessContrast bright="19000" contrast="-23000"/>
                    </a14:imgEffect>
                  </a14:imgLayer>
                </a14:imgProps>
              </a:ext>
              <a:ext uri="{28A0092B-C50C-407E-A947-70E740481C1C}">
                <a14:useLocalDpi xmlns:a14="http://schemas.microsoft.com/office/drawing/2010/main" val="0"/>
              </a:ext>
            </a:extLst>
          </a:blip>
          <a:srcRect l="14703" r="2" b="2"/>
          <a:stretch/>
        </p:blipFill>
        <p:spPr>
          <a:xfrm>
            <a:off x="5419264" y="3265081"/>
            <a:ext cx="6129269" cy="3592925"/>
          </a:xfrm>
          <a:prstGeom prst="rect">
            <a:avLst/>
          </a:prstGeom>
        </p:spPr>
      </p:pic>
      <p:pic>
        <p:nvPicPr>
          <p:cNvPr id="12" name="Picture 11">
            <a:extLst>
              <a:ext uri="{FF2B5EF4-FFF2-40B4-BE49-F238E27FC236}">
                <a16:creationId xmlns:a16="http://schemas.microsoft.com/office/drawing/2014/main" id="{1C14B105-A31F-4580-A0E5-A2579B9E9250}"/>
              </a:ext>
            </a:extLst>
          </p:cNvPr>
          <p:cNvPicPr>
            <a:picLocks noChangeAspect="1"/>
          </p:cNvPicPr>
          <p:nvPr/>
        </p:nvPicPr>
        <p:blipFill>
          <a:blip r:embed="rId6">
            <a:extLst>
              <a:ext uri="{28A0092B-C50C-407E-A947-70E740481C1C}">
                <a14:useLocalDpi xmlns:a14="http://schemas.microsoft.com/office/drawing/2010/main" val="0"/>
              </a:ext>
            </a:extLst>
          </a:blip>
          <a:srcRect t="1666" b="1666"/>
          <a:stretch/>
        </p:blipFill>
        <p:spPr>
          <a:xfrm>
            <a:off x="643467" y="-6"/>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pic>
        <p:nvPicPr>
          <p:cNvPr id="8" name="Picture 7">
            <a:extLst>
              <a:ext uri="{FF2B5EF4-FFF2-40B4-BE49-F238E27FC236}">
                <a16:creationId xmlns:a16="http://schemas.microsoft.com/office/drawing/2014/main" id="{DBE650C5-29CF-417A-94C3-307B2ED04AE7}"/>
              </a:ext>
            </a:extLst>
          </p:cNvPr>
          <p:cNvPicPr>
            <a:picLocks noChangeAspect="1"/>
          </p:cNvPicPr>
          <p:nvPr/>
        </p:nvPicPr>
        <p:blipFill>
          <a:blip r:embed="rId7">
            <a:extLst>
              <a:ext uri="{28A0092B-C50C-407E-A947-70E740481C1C}">
                <a14:useLocalDpi xmlns:a14="http://schemas.microsoft.com/office/drawing/2010/main" val="0"/>
              </a:ext>
            </a:extLst>
          </a:blip>
          <a:srcRect t="17054" b="17054"/>
          <a:stretch/>
        </p:blipFill>
        <p:spPr>
          <a:xfrm>
            <a:off x="643468" y="4080064"/>
            <a:ext cx="4614333" cy="2156145"/>
          </a:xfrm>
          <a:prstGeom prst="rect">
            <a:avLst/>
          </a:prstGeom>
        </p:spPr>
      </p:pic>
      <p:sp>
        <p:nvSpPr>
          <p:cNvPr id="32" name="object 18">
            <a:extLst>
              <a:ext uri="{FF2B5EF4-FFF2-40B4-BE49-F238E27FC236}">
                <a16:creationId xmlns:a16="http://schemas.microsoft.com/office/drawing/2014/main" id="{36733E2E-A24E-4394-BEDD-6C84C0177424}"/>
              </a:ext>
            </a:extLst>
          </p:cNvPr>
          <p:cNvSpPr/>
          <p:nvPr/>
        </p:nvSpPr>
        <p:spPr>
          <a:xfrm>
            <a:off x="9472843" y="1727285"/>
            <a:ext cx="2075689" cy="1371600"/>
          </a:xfrm>
          <a:prstGeom prst="rect">
            <a:avLst/>
          </a:prstGeom>
          <a:blipFill>
            <a:blip r:embed="rId8" cstate="print"/>
            <a:stretch>
              <a:fillRect/>
            </a:stretch>
          </a:blipFill>
        </p:spPr>
        <p:txBody>
          <a:bodyPr wrap="square" lIns="0" tIns="0" rIns="0" bIns="0" rtlCol="0"/>
          <a:lstStyle/>
          <a:p>
            <a:endParaRPr/>
          </a:p>
        </p:txBody>
      </p:sp>
      <p:sp>
        <p:nvSpPr>
          <p:cNvPr id="36" name="TextBox 35">
            <a:extLst>
              <a:ext uri="{FF2B5EF4-FFF2-40B4-BE49-F238E27FC236}">
                <a16:creationId xmlns:a16="http://schemas.microsoft.com/office/drawing/2014/main" id="{2BA43C96-5EA9-432A-869D-AC3D9F51EC53}"/>
              </a:ext>
            </a:extLst>
          </p:cNvPr>
          <p:cNvSpPr txBox="1"/>
          <p:nvPr/>
        </p:nvSpPr>
        <p:spPr>
          <a:xfrm>
            <a:off x="9672214" y="1679135"/>
            <a:ext cx="2706805" cy="369332"/>
          </a:xfrm>
          <a:prstGeom prst="rect">
            <a:avLst/>
          </a:prstGeom>
          <a:noFill/>
        </p:spPr>
        <p:txBody>
          <a:bodyPr wrap="square">
            <a:spAutoFit/>
          </a:bodyPr>
          <a:lstStyle/>
          <a:p>
            <a:r>
              <a:rPr lang="en-IN" b="1" dirty="0">
                <a:solidFill>
                  <a:schemeClr val="bg1"/>
                </a:solidFill>
                <a:ea typeface="Segoe UI Black" panose="020B0A02040204020203" pitchFamily="34" charset="0"/>
              </a:rPr>
              <a:t>TANDUM</a:t>
            </a:r>
            <a:r>
              <a:rPr lang="en-IN" b="1" i="0" dirty="0">
                <a:solidFill>
                  <a:srgbClr val="FFC000"/>
                </a:solidFill>
                <a:effectLst/>
                <a:ea typeface="Segoe UI Black" panose="020B0A02040204020203" pitchFamily="34" charset="0"/>
              </a:rPr>
              <a:t> </a:t>
            </a:r>
            <a:r>
              <a:rPr lang="en-IN" b="1" i="0" dirty="0">
                <a:effectLst/>
                <a:ea typeface="Segoe UI Black" panose="020B0A02040204020203" pitchFamily="34" charset="0"/>
              </a:rPr>
              <a:t>B</a:t>
            </a:r>
            <a:r>
              <a:rPr lang="en-IN" b="1" dirty="0">
                <a:ea typeface="Segoe UI Black" panose="020B0A02040204020203" pitchFamily="34" charset="0"/>
              </a:rPr>
              <a:t>icycles</a:t>
            </a:r>
            <a:endParaRPr lang="en-IN" dirty="0">
              <a:ea typeface="Segoe UI Black" panose="020B0A02040204020203" pitchFamily="34" charset="0"/>
            </a:endParaRPr>
          </a:p>
        </p:txBody>
      </p:sp>
      <p:sp>
        <p:nvSpPr>
          <p:cNvPr id="38" name="TextBox 37">
            <a:extLst>
              <a:ext uri="{FF2B5EF4-FFF2-40B4-BE49-F238E27FC236}">
                <a16:creationId xmlns:a16="http://schemas.microsoft.com/office/drawing/2014/main" id="{5E6E098A-E3CA-4007-8CC8-D9352B5BA67D}"/>
              </a:ext>
            </a:extLst>
          </p:cNvPr>
          <p:cNvSpPr txBox="1"/>
          <p:nvPr/>
        </p:nvSpPr>
        <p:spPr>
          <a:xfrm>
            <a:off x="2372478" y="160126"/>
            <a:ext cx="5770645" cy="461665"/>
          </a:xfrm>
          <a:prstGeom prst="rect">
            <a:avLst/>
          </a:prstGeom>
          <a:noFill/>
        </p:spPr>
        <p:txBody>
          <a:bodyPr wrap="square">
            <a:spAutoFit/>
          </a:bodyPr>
          <a:lstStyle/>
          <a:p>
            <a:r>
              <a:rPr lang="en-IN" sz="2400" b="1" i="0" dirty="0">
                <a:solidFill>
                  <a:schemeClr val="bg1"/>
                </a:solidFill>
                <a:effectLst/>
                <a:ea typeface="Segoe UI Black" panose="020B0A02040204020203" pitchFamily="34" charset="0"/>
              </a:rPr>
              <a:t>S</a:t>
            </a:r>
            <a:r>
              <a:rPr lang="en-IN" sz="2400" b="1" dirty="0">
                <a:solidFill>
                  <a:schemeClr val="bg1"/>
                </a:solidFill>
                <a:ea typeface="Segoe UI Black" panose="020B0A02040204020203" pitchFamily="34" charset="0"/>
              </a:rPr>
              <a:t>KATING</a:t>
            </a:r>
            <a:r>
              <a:rPr lang="en-IN" sz="2400" b="1" i="0" dirty="0">
                <a:solidFill>
                  <a:srgbClr val="FFC000"/>
                </a:solidFill>
                <a:effectLst/>
                <a:ea typeface="Segoe UI Black" panose="020B0A02040204020203" pitchFamily="34" charset="0"/>
              </a:rPr>
              <a:t> Area</a:t>
            </a:r>
            <a:endParaRPr lang="en-IN" sz="2400" dirty="0">
              <a:solidFill>
                <a:srgbClr val="FFC000"/>
              </a:solidFill>
              <a:ea typeface="Segoe UI Black" panose="020B0A02040204020203" pitchFamily="34" charset="0"/>
            </a:endParaRPr>
          </a:p>
        </p:txBody>
      </p:sp>
      <p:sp>
        <p:nvSpPr>
          <p:cNvPr id="39" name="TextBox 38">
            <a:extLst>
              <a:ext uri="{FF2B5EF4-FFF2-40B4-BE49-F238E27FC236}">
                <a16:creationId xmlns:a16="http://schemas.microsoft.com/office/drawing/2014/main" id="{F1D23DFE-06C0-4AC4-A68E-9DE38BDA7725}"/>
              </a:ext>
            </a:extLst>
          </p:cNvPr>
          <p:cNvSpPr txBox="1"/>
          <p:nvPr/>
        </p:nvSpPr>
        <p:spPr>
          <a:xfrm>
            <a:off x="1923197" y="6346221"/>
            <a:ext cx="2706805" cy="369332"/>
          </a:xfrm>
          <a:prstGeom prst="rect">
            <a:avLst/>
          </a:prstGeom>
          <a:noFill/>
        </p:spPr>
        <p:txBody>
          <a:bodyPr wrap="square">
            <a:spAutoFit/>
          </a:bodyPr>
          <a:lstStyle/>
          <a:p>
            <a:r>
              <a:rPr lang="en-IN" b="1" i="0" dirty="0">
                <a:effectLst/>
                <a:ea typeface="Segoe UI Black" panose="020B0A02040204020203" pitchFamily="34" charset="0"/>
              </a:rPr>
              <a:t>CHILDRENS</a:t>
            </a:r>
            <a:r>
              <a:rPr lang="en-IN" b="1" i="0" dirty="0">
                <a:solidFill>
                  <a:schemeClr val="bg1"/>
                </a:solidFill>
                <a:effectLst/>
                <a:ea typeface="Segoe UI Black" panose="020B0A02040204020203" pitchFamily="34" charset="0"/>
              </a:rPr>
              <a:t> </a:t>
            </a:r>
            <a:r>
              <a:rPr lang="en-IN" b="1" i="0" dirty="0">
                <a:solidFill>
                  <a:srgbClr val="FFC000"/>
                </a:solidFill>
                <a:effectLst/>
                <a:ea typeface="Segoe UI Black" panose="020B0A02040204020203" pitchFamily="34" charset="0"/>
              </a:rPr>
              <a:t>play Area</a:t>
            </a:r>
            <a:endParaRPr lang="en-IN" dirty="0">
              <a:solidFill>
                <a:srgbClr val="FFC000"/>
              </a:solidFill>
              <a:ea typeface="Segoe UI Black" panose="020B0A02040204020203" pitchFamily="34" charset="0"/>
            </a:endParaRPr>
          </a:p>
        </p:txBody>
      </p:sp>
      <p:sp>
        <p:nvSpPr>
          <p:cNvPr id="40" name="object 3">
            <a:extLst>
              <a:ext uri="{FF2B5EF4-FFF2-40B4-BE49-F238E27FC236}">
                <a16:creationId xmlns:a16="http://schemas.microsoft.com/office/drawing/2014/main" id="{413DE1EA-DDD5-46F0-8B2E-C5AA250DDDDB}"/>
              </a:ext>
            </a:extLst>
          </p:cNvPr>
          <p:cNvSpPr txBox="1"/>
          <p:nvPr/>
        </p:nvSpPr>
        <p:spPr>
          <a:xfrm rot="5400000">
            <a:off x="9204955" y="3829982"/>
            <a:ext cx="5394963" cy="661078"/>
          </a:xfrm>
          <a:prstGeom prst="rect">
            <a:avLst/>
          </a:prstGeom>
        </p:spPr>
        <p:txBody>
          <a:bodyPr vert="horz" wrap="square" lIns="0" tIns="17145" rIns="0" bIns="0" rtlCol="0">
            <a:spAutoFit/>
          </a:bodyPr>
          <a:lstStyle/>
          <a:p>
            <a:pPr marL="426720">
              <a:lnSpc>
                <a:spcPts val="2805"/>
              </a:lnSpc>
              <a:spcBef>
                <a:spcPts val="135"/>
              </a:spcBef>
            </a:pPr>
            <a:r>
              <a:rPr spc="-5" dirty="0">
                <a:solidFill>
                  <a:schemeClr val="tx1">
                    <a:lumMod val="65000"/>
                    <a:lumOff val="35000"/>
                  </a:schemeClr>
                </a:solidFill>
                <a:latin typeface="Georgia"/>
                <a:cs typeface="Georgia"/>
              </a:rPr>
              <a:t>THE</a:t>
            </a:r>
            <a:r>
              <a:rPr spc="135" dirty="0">
                <a:solidFill>
                  <a:schemeClr val="tx1">
                    <a:lumMod val="65000"/>
                    <a:lumOff val="35000"/>
                  </a:schemeClr>
                </a:solidFill>
                <a:latin typeface="Georgia"/>
                <a:cs typeface="Georgia"/>
              </a:rPr>
              <a:t> </a:t>
            </a:r>
            <a:r>
              <a:rPr spc="-10" dirty="0">
                <a:solidFill>
                  <a:schemeClr val="tx1">
                    <a:lumMod val="65000"/>
                    <a:lumOff val="35000"/>
                  </a:schemeClr>
                </a:solidFill>
                <a:latin typeface="Georgia"/>
                <a:cs typeface="Georgia"/>
              </a:rPr>
              <a:t>WALK</a:t>
            </a:r>
            <a:endParaRPr lang="en-US" dirty="0">
              <a:solidFill>
                <a:schemeClr val="tx1">
                  <a:lumMod val="65000"/>
                  <a:lumOff val="35000"/>
                </a:schemeClr>
              </a:solidFill>
              <a:latin typeface="Georgia"/>
              <a:cs typeface="Georgia"/>
            </a:endParaRPr>
          </a:p>
          <a:p>
            <a:pPr marL="12700" marR="5080" indent="1193165">
              <a:lnSpc>
                <a:spcPct val="79800"/>
              </a:lnSpc>
              <a:spcBef>
                <a:spcPts val="315"/>
              </a:spcBef>
            </a:pPr>
            <a:r>
              <a:rPr lang="en-IN" spc="-835" dirty="0">
                <a:solidFill>
                  <a:schemeClr val="tx1">
                    <a:lumMod val="65000"/>
                    <a:lumOff val="35000"/>
                  </a:schemeClr>
                </a:solidFill>
                <a:latin typeface="Georgia"/>
                <a:cs typeface="Georgia"/>
              </a:rPr>
              <a:t>@ </a:t>
            </a:r>
            <a:r>
              <a:rPr lang="en-IN" spc="-595" dirty="0">
                <a:solidFill>
                  <a:schemeClr val="tx1">
                    <a:lumMod val="65000"/>
                    <a:lumOff val="35000"/>
                  </a:schemeClr>
                </a:solidFill>
                <a:latin typeface="Georgia"/>
                <a:cs typeface="Georgia"/>
              </a:rPr>
              <a:t> </a:t>
            </a:r>
            <a:r>
              <a:rPr lang="en-IN" spc="35" dirty="0">
                <a:solidFill>
                  <a:schemeClr val="tx1">
                    <a:lumMod val="65000"/>
                    <a:lumOff val="35000"/>
                  </a:schemeClr>
                </a:solidFill>
                <a:latin typeface="Georgia"/>
                <a:cs typeface="Georgia"/>
              </a:rPr>
              <a:t>ADORA</a:t>
            </a:r>
            <a:r>
              <a:rPr lang="en-IN" spc="135" dirty="0">
                <a:solidFill>
                  <a:schemeClr val="tx1">
                    <a:lumMod val="65000"/>
                    <a:lumOff val="35000"/>
                  </a:schemeClr>
                </a:solidFill>
                <a:latin typeface="Georgia"/>
                <a:cs typeface="Georgia"/>
              </a:rPr>
              <a:t> </a:t>
            </a:r>
            <a:r>
              <a:rPr lang="en-IN" spc="5" dirty="0">
                <a:solidFill>
                  <a:schemeClr val="tx1">
                    <a:lumMod val="65000"/>
                    <a:lumOff val="35000"/>
                  </a:schemeClr>
                </a:solidFill>
                <a:latin typeface="Georgia"/>
                <a:cs typeface="Georgia"/>
              </a:rPr>
              <a:t>DE</a:t>
            </a:r>
            <a:r>
              <a:rPr lang="en-IN" spc="135" dirty="0">
                <a:solidFill>
                  <a:schemeClr val="tx1">
                    <a:lumMod val="65000"/>
                    <a:lumOff val="35000"/>
                  </a:schemeClr>
                </a:solidFill>
                <a:latin typeface="Georgia"/>
                <a:cs typeface="Georgia"/>
              </a:rPr>
              <a:t> </a:t>
            </a:r>
            <a:r>
              <a:rPr lang="en-IN" spc="50" dirty="0">
                <a:solidFill>
                  <a:schemeClr val="tx1">
                    <a:lumMod val="65000"/>
                    <a:lumOff val="35000"/>
                  </a:schemeClr>
                </a:solidFill>
                <a:latin typeface="Georgia"/>
                <a:cs typeface="Georgia"/>
              </a:rPr>
              <a:t>GOA</a:t>
            </a:r>
            <a:endParaRPr lang="en-IN" dirty="0">
              <a:solidFill>
                <a:schemeClr val="tx1">
                  <a:lumMod val="65000"/>
                  <a:lumOff val="35000"/>
                </a:schemeClr>
              </a:solidFill>
              <a:latin typeface="Georgia"/>
              <a:cs typeface="Georgia"/>
            </a:endParaRPr>
          </a:p>
        </p:txBody>
      </p:sp>
      <p:pic>
        <p:nvPicPr>
          <p:cNvPr id="41" name="Picture 40">
            <a:extLst>
              <a:ext uri="{FF2B5EF4-FFF2-40B4-BE49-F238E27FC236}">
                <a16:creationId xmlns:a16="http://schemas.microsoft.com/office/drawing/2014/main" id="{6AA0C14B-FABC-4341-8AD9-E88FF80D537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571897" y="6346221"/>
            <a:ext cx="620103" cy="508599"/>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06856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1" name="Rectangle 10">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 name="Content Placeholder 3">
            <a:extLst>
              <a:ext uri="{FF2B5EF4-FFF2-40B4-BE49-F238E27FC236}">
                <a16:creationId xmlns:a16="http://schemas.microsoft.com/office/drawing/2014/main" id="{A8AD6188-5B2A-4C4C-B96F-D460B7F8CDEE}"/>
              </a:ext>
            </a:extLst>
          </p:cNvPr>
          <p:cNvPicPr>
            <a:picLocks noGrp="1" noChangeAspect="1"/>
          </p:cNvPicPr>
          <p:nvPr>
            <p:ph idx="1"/>
          </p:nvPr>
        </p:nvPicPr>
        <p:blipFill rotWithShape="1">
          <a:blip r:embed="rId3">
            <a:extLst>
              <a:ext uri="{BEBA8EAE-BF5A-486C-A8C5-ECC9F3942E4B}">
                <a14:imgProps xmlns:a14="http://schemas.microsoft.com/office/drawing/2010/main">
                  <a14:imgLayer r:embed="rId4">
                    <a14:imgEffect>
                      <a14:saturation sat="125000"/>
                    </a14:imgEffect>
                  </a14:imgLayer>
                </a14:imgProps>
              </a:ext>
              <a:ext uri="{28A0092B-C50C-407E-A947-70E740481C1C}">
                <a14:useLocalDpi xmlns:a14="http://schemas.microsoft.com/office/drawing/2010/main" val="0"/>
              </a:ext>
            </a:extLst>
          </a:blip>
          <a:srcRect t="35938" r="1" b="1"/>
          <a:stretch/>
        </p:blipFill>
        <p:spPr>
          <a:xfrm rot="21480000">
            <a:off x="915922" y="747087"/>
            <a:ext cx="10369734" cy="5193692"/>
          </a:xfrm>
          <a:prstGeom prst="rect">
            <a:avLst/>
          </a:prstGeom>
        </p:spPr>
      </p:pic>
      <p:pic>
        <p:nvPicPr>
          <p:cNvPr id="7" name="Picture 6">
            <a:extLst>
              <a:ext uri="{FF2B5EF4-FFF2-40B4-BE49-F238E27FC236}">
                <a16:creationId xmlns:a16="http://schemas.microsoft.com/office/drawing/2014/main" id="{6734881D-2E99-4229-A33B-6FA7670A1B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121946" y="6082297"/>
            <a:ext cx="845928" cy="647866"/>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6182C245-DFDB-446B-BE74-FF12EB2C0B6A}"/>
              </a:ext>
            </a:extLst>
          </p:cNvPr>
          <p:cNvSpPr txBox="1"/>
          <p:nvPr/>
        </p:nvSpPr>
        <p:spPr>
          <a:xfrm>
            <a:off x="0" y="6375175"/>
            <a:ext cx="12192000" cy="369332"/>
          </a:xfrm>
          <a:prstGeom prst="rect">
            <a:avLst/>
          </a:prstGeom>
          <a:noFill/>
        </p:spPr>
        <p:txBody>
          <a:bodyPr wrap="square">
            <a:spAutoFit/>
          </a:bodyPr>
          <a:lstStyle/>
          <a:p>
            <a:pPr algn="ctr"/>
            <a:r>
              <a:rPr lang="en-IN" sz="18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a:t>
            </a:r>
            <a:r>
              <a:rPr lang="en-IN" sz="1800" dirty="0">
                <a:solidFill>
                  <a:srgbClr val="FF0066"/>
                </a:solidFill>
                <a:effectLst/>
                <a:latin typeface="Cambria Math" panose="02040503050406030204" pitchFamily="18" charset="0"/>
                <a:ea typeface="Calibri" panose="020F0502020204030204" pitchFamily="34" charset="0"/>
                <a:cs typeface="Cambria Math" panose="02040503050406030204" pitchFamily="18" charset="0"/>
              </a:rPr>
              <a:t>𝐀𝐃𝐎𝐑𝐀</a:t>
            </a:r>
            <a:r>
              <a:rPr lang="en-IN" sz="18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a:solidFill>
                  <a:srgbClr val="00B050"/>
                </a:solidFill>
                <a:effectLst/>
                <a:latin typeface="Cambria Math" panose="02040503050406030204" pitchFamily="18" charset="0"/>
                <a:ea typeface="Calibri" panose="020F0502020204030204" pitchFamily="34" charset="0"/>
                <a:cs typeface="Cambria Math" panose="02040503050406030204" pitchFamily="18" charset="0"/>
              </a:rPr>
              <a:t>𝐃𝐄</a:t>
            </a:r>
            <a:r>
              <a:rPr lang="en-IN" sz="18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a:solidFill>
                  <a:srgbClr val="00B0F0"/>
                </a:solidFill>
                <a:effectLst/>
                <a:latin typeface="Cambria Math" panose="02040503050406030204" pitchFamily="18" charset="0"/>
                <a:ea typeface="Calibri" panose="020F0502020204030204" pitchFamily="34" charset="0"/>
                <a:cs typeface="Cambria Math" panose="02040503050406030204" pitchFamily="18" charset="0"/>
              </a:rPr>
              <a:t>𝐆𝐎𝐀</a:t>
            </a:r>
            <a:r>
              <a:rPr lang="en-IN" sz="18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t>
            </a:r>
            <a:endParaRPr lang="en-IN" dirty="0"/>
          </a:p>
        </p:txBody>
      </p:sp>
      <p:sp>
        <p:nvSpPr>
          <p:cNvPr id="2" name="Rectangle 1"/>
          <p:cNvSpPr/>
          <p:nvPr/>
        </p:nvSpPr>
        <p:spPr>
          <a:xfrm>
            <a:off x="224126" y="153178"/>
            <a:ext cx="2149306"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Observation Tower</a:t>
            </a:r>
          </a:p>
        </p:txBody>
      </p:sp>
    </p:spTree>
    <p:extLst>
      <p:ext uri="{BB962C8B-B14F-4D97-AF65-F5344CB8AC3E}">
        <p14:creationId xmlns:p14="http://schemas.microsoft.com/office/powerpoint/2010/main" val="354599934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2509F26-B5DC-4BA7-B476-4CB044237A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sp>
        <p:nvSpPr>
          <p:cNvPr id="11" name="Rectangle 10">
            <a:extLst>
              <a:ext uri="{FF2B5EF4-FFF2-40B4-BE49-F238E27FC236}">
                <a16:creationId xmlns:a16="http://schemas.microsoft.com/office/drawing/2014/main" id="{DB103EB1-B135-4526-B883-33228FC27F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80000">
            <a:off x="815340" y="683404"/>
            <a:ext cx="10561320" cy="5404104"/>
          </a:xfrm>
          <a:prstGeom prst="rect">
            <a:avLst/>
          </a:prstGeom>
          <a:solidFill>
            <a:srgbClr val="FFFFFF"/>
          </a:solidFill>
          <a:ln w="3175" cap="sq" cmpd="thinThick">
            <a:solidFill>
              <a:srgbClr val="DDDDDD"/>
            </a:solidFill>
            <a:miter lim="800000"/>
          </a:ln>
          <a:effectLst>
            <a:outerShdw blurRad="2667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Impact" panose="020B0806030902050204"/>
              <a:ea typeface="+mn-ea"/>
              <a:cs typeface="+mn-cs"/>
            </a:endParaRPr>
          </a:p>
        </p:txBody>
      </p:sp>
      <p:pic>
        <p:nvPicPr>
          <p:cNvPr id="4" name="Content Placeholder 3">
            <a:extLst>
              <a:ext uri="{FF2B5EF4-FFF2-40B4-BE49-F238E27FC236}">
                <a16:creationId xmlns:a16="http://schemas.microsoft.com/office/drawing/2014/main" id="{5CC93FBF-D3E2-45DE-9AD9-A6D7BC70ECC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257" b="-2"/>
          <a:stretch/>
        </p:blipFill>
        <p:spPr>
          <a:xfrm rot="21480000">
            <a:off x="916327" y="760252"/>
            <a:ext cx="10403440" cy="5266213"/>
          </a:xfrm>
          <a:prstGeom prst="rect">
            <a:avLst/>
          </a:prstGeom>
        </p:spPr>
      </p:pic>
      <p:pic>
        <p:nvPicPr>
          <p:cNvPr id="10" name="Picture 9">
            <a:extLst>
              <a:ext uri="{FF2B5EF4-FFF2-40B4-BE49-F238E27FC236}">
                <a16:creationId xmlns:a16="http://schemas.microsoft.com/office/drawing/2014/main" id="{448209AA-AF43-4751-B904-E2C8755C33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21946" y="6082297"/>
            <a:ext cx="845928" cy="647866"/>
          </a:xfrm>
          <a:prstGeom prst="rect">
            <a:avLst/>
          </a:prstGeom>
          <a:ln>
            <a:noFill/>
          </a:ln>
          <a:effectLst>
            <a:outerShdw blurRad="190500" algn="tl" rotWithShape="0">
              <a:srgbClr val="000000">
                <a:alpha val="70000"/>
              </a:srgbClr>
            </a:outerShdw>
          </a:effectLst>
        </p:spPr>
      </p:pic>
      <p:sp>
        <p:nvSpPr>
          <p:cNvPr id="6" name="TextBox 5">
            <a:extLst>
              <a:ext uri="{FF2B5EF4-FFF2-40B4-BE49-F238E27FC236}">
                <a16:creationId xmlns:a16="http://schemas.microsoft.com/office/drawing/2014/main" id="{0B24D15B-0CCB-497D-A9C8-2F0B80402104}"/>
              </a:ext>
            </a:extLst>
          </p:cNvPr>
          <p:cNvSpPr txBox="1"/>
          <p:nvPr/>
        </p:nvSpPr>
        <p:spPr>
          <a:xfrm>
            <a:off x="0" y="6375175"/>
            <a:ext cx="12192000" cy="369332"/>
          </a:xfrm>
          <a:prstGeom prst="rect">
            <a:avLst/>
          </a:prstGeom>
          <a:noFill/>
        </p:spPr>
        <p:txBody>
          <a:bodyPr wrap="square">
            <a:spAutoFit/>
          </a:bodyPr>
          <a:lstStyle/>
          <a:p>
            <a:pPr algn="ctr"/>
            <a:r>
              <a:rPr lang="en-IN" sz="18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a:t>
            </a:r>
            <a:r>
              <a:rPr lang="en-IN" sz="1800" dirty="0">
                <a:solidFill>
                  <a:srgbClr val="FF0066"/>
                </a:solidFill>
                <a:effectLst/>
                <a:latin typeface="Cambria Math" panose="02040503050406030204" pitchFamily="18" charset="0"/>
                <a:ea typeface="Calibri" panose="020F0502020204030204" pitchFamily="34" charset="0"/>
                <a:cs typeface="Cambria Math" panose="02040503050406030204" pitchFamily="18" charset="0"/>
              </a:rPr>
              <a:t>𝐀𝐃𝐎𝐑𝐀</a:t>
            </a:r>
            <a:r>
              <a:rPr lang="en-IN" sz="18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a:solidFill>
                  <a:srgbClr val="00B050"/>
                </a:solidFill>
                <a:effectLst/>
                <a:latin typeface="Cambria Math" panose="02040503050406030204" pitchFamily="18" charset="0"/>
                <a:ea typeface="Calibri" panose="020F0502020204030204" pitchFamily="34" charset="0"/>
                <a:cs typeface="Cambria Math" panose="02040503050406030204" pitchFamily="18" charset="0"/>
              </a:rPr>
              <a:t>𝐃𝐄</a:t>
            </a:r>
            <a:r>
              <a:rPr lang="en-IN" sz="1800" dirty="0">
                <a:solidFill>
                  <a:srgbClr val="FF0066"/>
                </a:solidFill>
                <a:effectLst/>
                <a:latin typeface="Calibri" panose="020F0502020204030204" pitchFamily="34" charset="0"/>
                <a:ea typeface="Calibri" panose="020F0502020204030204" pitchFamily="34" charset="0"/>
                <a:cs typeface="Times New Roman" panose="02020603050405020304" pitchFamily="18" charset="0"/>
              </a:rPr>
              <a:t> </a:t>
            </a:r>
            <a:r>
              <a:rPr lang="en-IN" sz="1800" dirty="0">
                <a:solidFill>
                  <a:srgbClr val="00B0F0"/>
                </a:solidFill>
                <a:effectLst/>
                <a:latin typeface="Cambria Math" panose="02040503050406030204" pitchFamily="18" charset="0"/>
                <a:ea typeface="Calibri" panose="020F0502020204030204" pitchFamily="34" charset="0"/>
                <a:cs typeface="Cambria Math" panose="02040503050406030204" pitchFamily="18" charset="0"/>
              </a:rPr>
              <a:t>𝐆𝐎𝐀</a:t>
            </a:r>
            <a:r>
              <a:rPr lang="en-IN" sz="1800" dirty="0">
                <a:solidFill>
                  <a:srgbClr val="00B0F0"/>
                </a:solidFill>
                <a:effectLst/>
                <a:latin typeface="Calibri" panose="020F0502020204030204" pitchFamily="34" charset="0"/>
                <a:ea typeface="Calibri" panose="020F0502020204030204" pitchFamily="34" charset="0"/>
                <a:cs typeface="Times New Roman" panose="02020603050405020304" pitchFamily="18" charset="0"/>
              </a:rPr>
              <a:t>'</a:t>
            </a:r>
            <a:endParaRPr lang="en-IN" dirty="0"/>
          </a:p>
        </p:txBody>
      </p:sp>
      <p:sp>
        <p:nvSpPr>
          <p:cNvPr id="7" name="Rectangle 6"/>
          <p:cNvSpPr/>
          <p:nvPr/>
        </p:nvSpPr>
        <p:spPr>
          <a:xfrm>
            <a:off x="224126" y="140428"/>
            <a:ext cx="2149306" cy="400110"/>
          </a:xfrm>
          <a:prstGeom prst="rect">
            <a:avLst/>
          </a:prstGeom>
          <a:noFill/>
        </p:spPr>
        <p:txBody>
          <a:bodyPr wrap="none" lIns="91440" tIns="45720" rIns="91440" bIns="45720">
            <a:spAutoFit/>
          </a:bodyPr>
          <a:lstStyle/>
          <a:p>
            <a:pPr algn="ctr"/>
            <a:r>
              <a:rPr lang="en-US" sz="2000" b="0" cap="none" spc="0" dirty="0">
                <a:ln w="0"/>
                <a:solidFill>
                  <a:schemeClr val="tx1"/>
                </a:solidFill>
                <a:effectLst>
                  <a:outerShdw blurRad="38100" dist="19050" dir="2700000" algn="tl" rotWithShape="0">
                    <a:schemeClr val="dk1">
                      <a:alpha val="40000"/>
                    </a:schemeClr>
                  </a:outerShdw>
                </a:effectLst>
              </a:rPr>
              <a:t>Observation Tower</a:t>
            </a:r>
          </a:p>
        </p:txBody>
      </p:sp>
    </p:spTree>
    <p:extLst>
      <p:ext uri="{BB962C8B-B14F-4D97-AF65-F5344CB8AC3E}">
        <p14:creationId xmlns:p14="http://schemas.microsoft.com/office/powerpoint/2010/main" val="194466515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4000" r="-34000"/>
          </a:stretch>
        </a:blipFill>
        <a:effectLst/>
      </p:bgPr>
    </p:bg>
    <p:spTree>
      <p:nvGrpSpPr>
        <p:cNvPr id="1" name=""/>
        <p:cNvGrpSpPr/>
        <p:nvPr/>
      </p:nvGrpSpPr>
      <p:grpSpPr>
        <a:xfrm>
          <a:off x="0" y="0"/>
          <a:ext cx="0" cy="0"/>
          <a:chOff x="0" y="0"/>
          <a:chExt cx="0" cy="0"/>
        </a:xfrm>
      </p:grpSpPr>
      <p:sp>
        <p:nvSpPr>
          <p:cNvPr id="10" name="object 7">
            <a:extLst>
              <a:ext uri="{FF2B5EF4-FFF2-40B4-BE49-F238E27FC236}">
                <a16:creationId xmlns:a16="http://schemas.microsoft.com/office/drawing/2014/main" id="{A9CAF6A7-7AFE-4969-9281-D41FDC092290}"/>
              </a:ext>
            </a:extLst>
          </p:cNvPr>
          <p:cNvSpPr/>
          <p:nvPr/>
        </p:nvSpPr>
        <p:spPr>
          <a:xfrm>
            <a:off x="4049532" y="93059"/>
            <a:ext cx="7977122" cy="6701790"/>
          </a:xfrm>
          <a:custGeom>
            <a:avLst/>
            <a:gdLst/>
            <a:ahLst/>
            <a:cxnLst/>
            <a:rect l="l" t="t" r="r" b="b"/>
            <a:pathLst>
              <a:path w="7368540" h="6701790">
                <a:moveTo>
                  <a:pt x="0" y="6701366"/>
                </a:moveTo>
                <a:lnTo>
                  <a:pt x="7368152" y="6701366"/>
                </a:lnTo>
                <a:lnTo>
                  <a:pt x="7368152" y="0"/>
                </a:lnTo>
                <a:lnTo>
                  <a:pt x="0" y="0"/>
                </a:lnTo>
                <a:lnTo>
                  <a:pt x="0" y="6701366"/>
                </a:lnTo>
                <a:close/>
              </a:path>
            </a:pathLst>
          </a:custGeom>
          <a:solidFill>
            <a:srgbClr val="231F20"/>
          </a:solidFill>
        </p:spPr>
        <p:txBody>
          <a:bodyPr wrap="square" lIns="0" tIns="0" rIns="0" bIns="0" rtlCol="0"/>
          <a:lstStyle/>
          <a:p>
            <a:endParaRPr/>
          </a:p>
        </p:txBody>
      </p:sp>
      <p:sp>
        <p:nvSpPr>
          <p:cNvPr id="12" name="object 9">
            <a:extLst>
              <a:ext uri="{FF2B5EF4-FFF2-40B4-BE49-F238E27FC236}">
                <a16:creationId xmlns:a16="http://schemas.microsoft.com/office/drawing/2014/main" id="{17309DBA-EB0D-4F00-8166-1CAEE83E8FEF}"/>
              </a:ext>
            </a:extLst>
          </p:cNvPr>
          <p:cNvSpPr txBox="1"/>
          <p:nvPr/>
        </p:nvSpPr>
        <p:spPr>
          <a:xfrm>
            <a:off x="7277344" y="400178"/>
            <a:ext cx="1936114" cy="2825750"/>
          </a:xfrm>
          <a:prstGeom prst="rect">
            <a:avLst/>
          </a:prstGeom>
        </p:spPr>
        <p:txBody>
          <a:bodyPr vert="horz" wrap="square" lIns="0" tIns="12065" rIns="0" bIns="0" rtlCol="0">
            <a:spAutoFit/>
          </a:bodyPr>
          <a:lstStyle/>
          <a:p>
            <a:pPr marL="12700" marR="50800">
              <a:lnSpc>
                <a:spcPct val="135100"/>
              </a:lnSpc>
              <a:spcBef>
                <a:spcPts val="95"/>
              </a:spcBef>
            </a:pPr>
            <a:r>
              <a:rPr sz="850" spc="35" dirty="0">
                <a:solidFill>
                  <a:srgbClr val="F3EA18"/>
                </a:solidFill>
                <a:latin typeface="Georgia"/>
                <a:cs typeface="Georgia"/>
              </a:rPr>
              <a:t>The</a:t>
            </a:r>
            <a:r>
              <a:rPr sz="850" spc="80" dirty="0">
                <a:solidFill>
                  <a:srgbClr val="F3EA18"/>
                </a:solidFill>
                <a:latin typeface="Georgia"/>
                <a:cs typeface="Georgia"/>
              </a:rPr>
              <a:t> </a:t>
            </a:r>
            <a:r>
              <a:rPr sz="850" spc="35" dirty="0">
                <a:solidFill>
                  <a:srgbClr val="F3EA18"/>
                </a:solidFill>
                <a:latin typeface="Georgia"/>
                <a:cs typeface="Georgia"/>
              </a:rPr>
              <a:t>entire</a:t>
            </a:r>
            <a:r>
              <a:rPr sz="850" spc="80" dirty="0">
                <a:solidFill>
                  <a:srgbClr val="F3EA18"/>
                </a:solidFill>
                <a:latin typeface="Georgia"/>
                <a:cs typeface="Georgia"/>
              </a:rPr>
              <a:t> </a:t>
            </a:r>
            <a:r>
              <a:rPr sz="850" spc="35" dirty="0">
                <a:solidFill>
                  <a:srgbClr val="F3EA18"/>
                </a:solidFill>
                <a:latin typeface="Georgia"/>
                <a:cs typeface="Georgia"/>
              </a:rPr>
              <a:t>elevation</a:t>
            </a:r>
            <a:r>
              <a:rPr sz="850" spc="80" dirty="0">
                <a:solidFill>
                  <a:srgbClr val="F3EA18"/>
                </a:solidFill>
                <a:latin typeface="Georgia"/>
                <a:cs typeface="Georgia"/>
              </a:rPr>
              <a:t> </a:t>
            </a:r>
            <a:r>
              <a:rPr sz="850" spc="35" dirty="0">
                <a:solidFill>
                  <a:srgbClr val="F3EA18"/>
                </a:solidFill>
                <a:latin typeface="Georgia"/>
                <a:cs typeface="Georgia"/>
              </a:rPr>
              <a:t>and</a:t>
            </a:r>
            <a:r>
              <a:rPr sz="850" spc="85" dirty="0">
                <a:solidFill>
                  <a:srgbClr val="F3EA18"/>
                </a:solidFill>
                <a:latin typeface="Georgia"/>
                <a:cs typeface="Georgia"/>
              </a:rPr>
              <a:t> </a:t>
            </a:r>
            <a:r>
              <a:rPr sz="850" spc="40" dirty="0">
                <a:solidFill>
                  <a:srgbClr val="F3EA18"/>
                </a:solidFill>
                <a:latin typeface="Georgia"/>
                <a:cs typeface="Georgia"/>
              </a:rPr>
              <a:t>landscape </a:t>
            </a:r>
            <a:r>
              <a:rPr sz="850" spc="-190" dirty="0">
                <a:solidFill>
                  <a:srgbClr val="F3EA18"/>
                </a:solidFill>
                <a:latin typeface="Georgia"/>
                <a:cs typeface="Georgia"/>
              </a:rPr>
              <a:t> </a:t>
            </a:r>
            <a:r>
              <a:rPr sz="850" spc="30" dirty="0">
                <a:solidFill>
                  <a:srgbClr val="F3EA18"/>
                </a:solidFill>
                <a:latin typeface="Georgia"/>
                <a:cs typeface="Georgia"/>
              </a:rPr>
              <a:t>of</a:t>
            </a:r>
            <a:r>
              <a:rPr sz="850" spc="70" dirty="0">
                <a:solidFill>
                  <a:srgbClr val="F3EA18"/>
                </a:solidFill>
                <a:latin typeface="Georgia"/>
                <a:cs typeface="Georgia"/>
              </a:rPr>
              <a:t> </a:t>
            </a:r>
            <a:r>
              <a:rPr sz="850" spc="40" dirty="0">
                <a:solidFill>
                  <a:srgbClr val="F3EA18"/>
                </a:solidFill>
                <a:latin typeface="Georgia"/>
                <a:cs typeface="Georgia"/>
              </a:rPr>
              <a:t>Adora</a:t>
            </a:r>
            <a:r>
              <a:rPr sz="850" spc="70" dirty="0">
                <a:solidFill>
                  <a:srgbClr val="F3EA18"/>
                </a:solidFill>
                <a:latin typeface="Georgia"/>
                <a:cs typeface="Georgia"/>
              </a:rPr>
              <a:t> </a:t>
            </a:r>
            <a:r>
              <a:rPr sz="850" spc="30" dirty="0">
                <a:solidFill>
                  <a:srgbClr val="F3EA18"/>
                </a:solidFill>
                <a:latin typeface="Georgia"/>
                <a:cs typeface="Georgia"/>
              </a:rPr>
              <a:t>de</a:t>
            </a:r>
            <a:r>
              <a:rPr sz="850" spc="75" dirty="0">
                <a:solidFill>
                  <a:srgbClr val="F3EA18"/>
                </a:solidFill>
                <a:latin typeface="Georgia"/>
                <a:cs typeface="Georgia"/>
              </a:rPr>
              <a:t> </a:t>
            </a:r>
            <a:r>
              <a:rPr sz="850" spc="40" dirty="0">
                <a:solidFill>
                  <a:srgbClr val="F3EA18"/>
                </a:solidFill>
                <a:latin typeface="Georgia"/>
                <a:cs typeface="Georgia"/>
              </a:rPr>
              <a:t>Goa</a:t>
            </a:r>
            <a:r>
              <a:rPr sz="850" spc="70" dirty="0">
                <a:solidFill>
                  <a:srgbClr val="F3EA18"/>
                </a:solidFill>
                <a:latin typeface="Georgia"/>
                <a:cs typeface="Georgia"/>
              </a:rPr>
              <a:t> </a:t>
            </a:r>
            <a:r>
              <a:rPr sz="850" spc="40" dirty="0">
                <a:solidFill>
                  <a:srgbClr val="F3EA18"/>
                </a:solidFill>
                <a:latin typeface="Georgia"/>
                <a:cs typeface="Georgia"/>
              </a:rPr>
              <a:t>stems</a:t>
            </a:r>
            <a:r>
              <a:rPr sz="850" spc="70" dirty="0">
                <a:solidFill>
                  <a:srgbClr val="F3EA18"/>
                </a:solidFill>
                <a:latin typeface="Georgia"/>
                <a:cs typeface="Georgia"/>
              </a:rPr>
              <a:t> </a:t>
            </a:r>
            <a:r>
              <a:rPr sz="850" spc="35" dirty="0">
                <a:solidFill>
                  <a:srgbClr val="F3EA18"/>
                </a:solidFill>
                <a:latin typeface="Georgia"/>
                <a:cs typeface="Georgia"/>
              </a:rPr>
              <a:t>from</a:t>
            </a:r>
            <a:r>
              <a:rPr sz="850" spc="75" dirty="0">
                <a:solidFill>
                  <a:srgbClr val="F3EA18"/>
                </a:solidFill>
                <a:latin typeface="Georgia"/>
                <a:cs typeface="Georgia"/>
              </a:rPr>
              <a:t> </a:t>
            </a:r>
            <a:r>
              <a:rPr sz="850" spc="40" dirty="0">
                <a:solidFill>
                  <a:srgbClr val="F3EA18"/>
                </a:solidFill>
                <a:latin typeface="Georgia"/>
                <a:cs typeface="Georgia"/>
              </a:rPr>
              <a:t>the</a:t>
            </a:r>
            <a:endParaRPr sz="850" dirty="0">
              <a:latin typeface="Georgia"/>
              <a:cs typeface="Georgia"/>
            </a:endParaRPr>
          </a:p>
          <a:p>
            <a:pPr marL="12700" marR="184785">
              <a:lnSpc>
                <a:spcPct val="135100"/>
              </a:lnSpc>
            </a:pPr>
            <a:r>
              <a:rPr sz="850" spc="35" dirty="0">
                <a:solidFill>
                  <a:srgbClr val="F3EA18"/>
                </a:solidFill>
                <a:latin typeface="Georgia"/>
                <a:cs typeface="Georgia"/>
              </a:rPr>
              <a:t>idea</a:t>
            </a:r>
            <a:r>
              <a:rPr sz="850" spc="70" dirty="0">
                <a:solidFill>
                  <a:srgbClr val="F3EA18"/>
                </a:solidFill>
                <a:latin typeface="Georgia"/>
                <a:cs typeface="Georgia"/>
              </a:rPr>
              <a:t> </a:t>
            </a:r>
            <a:r>
              <a:rPr sz="850" spc="30" dirty="0">
                <a:solidFill>
                  <a:srgbClr val="F3EA18"/>
                </a:solidFill>
                <a:latin typeface="Georgia"/>
                <a:cs typeface="Georgia"/>
              </a:rPr>
              <a:t>of</a:t>
            </a:r>
            <a:r>
              <a:rPr sz="850" spc="70" dirty="0">
                <a:solidFill>
                  <a:srgbClr val="F3EA18"/>
                </a:solidFill>
                <a:latin typeface="Georgia"/>
                <a:cs typeface="Georgia"/>
              </a:rPr>
              <a:t> </a:t>
            </a:r>
            <a:r>
              <a:rPr sz="850" spc="40" dirty="0">
                <a:solidFill>
                  <a:srgbClr val="F3EA18"/>
                </a:solidFill>
                <a:latin typeface="Georgia"/>
                <a:cs typeface="Georgia"/>
              </a:rPr>
              <a:t>fusion.</a:t>
            </a:r>
            <a:r>
              <a:rPr sz="850" spc="70" dirty="0">
                <a:solidFill>
                  <a:srgbClr val="F3EA18"/>
                </a:solidFill>
                <a:latin typeface="Georgia"/>
                <a:cs typeface="Georgia"/>
              </a:rPr>
              <a:t> </a:t>
            </a:r>
            <a:r>
              <a:rPr sz="850" spc="30" dirty="0">
                <a:solidFill>
                  <a:srgbClr val="F3EA18"/>
                </a:solidFill>
                <a:latin typeface="Georgia"/>
                <a:cs typeface="Georgia"/>
              </a:rPr>
              <a:t>At</a:t>
            </a:r>
            <a:r>
              <a:rPr sz="850" spc="75" dirty="0">
                <a:solidFill>
                  <a:srgbClr val="F3EA18"/>
                </a:solidFill>
                <a:latin typeface="Georgia"/>
                <a:cs typeface="Georgia"/>
              </a:rPr>
              <a:t> </a:t>
            </a:r>
            <a:r>
              <a:rPr sz="850" spc="40" dirty="0">
                <a:solidFill>
                  <a:srgbClr val="F3EA18"/>
                </a:solidFill>
                <a:latin typeface="Georgia"/>
                <a:cs typeface="Georgia"/>
              </a:rPr>
              <a:t>Adora</a:t>
            </a:r>
            <a:r>
              <a:rPr sz="850" spc="70" dirty="0">
                <a:solidFill>
                  <a:srgbClr val="F3EA18"/>
                </a:solidFill>
                <a:latin typeface="Georgia"/>
                <a:cs typeface="Georgia"/>
              </a:rPr>
              <a:t> </a:t>
            </a:r>
            <a:r>
              <a:rPr sz="850" spc="30" dirty="0">
                <a:solidFill>
                  <a:srgbClr val="F3EA18"/>
                </a:solidFill>
                <a:latin typeface="Georgia"/>
                <a:cs typeface="Georgia"/>
              </a:rPr>
              <a:t>de</a:t>
            </a:r>
            <a:r>
              <a:rPr sz="850" spc="70" dirty="0">
                <a:solidFill>
                  <a:srgbClr val="F3EA18"/>
                </a:solidFill>
                <a:latin typeface="Georgia"/>
                <a:cs typeface="Georgia"/>
              </a:rPr>
              <a:t> </a:t>
            </a:r>
            <a:r>
              <a:rPr sz="850" spc="50" dirty="0">
                <a:solidFill>
                  <a:srgbClr val="F3EA18"/>
                </a:solidFill>
                <a:latin typeface="Georgia"/>
                <a:cs typeface="Georgia"/>
              </a:rPr>
              <a:t>Goa </a:t>
            </a:r>
            <a:r>
              <a:rPr sz="850" spc="55" dirty="0">
                <a:solidFill>
                  <a:srgbClr val="F3EA18"/>
                </a:solidFill>
                <a:latin typeface="Georgia"/>
                <a:cs typeface="Georgia"/>
              </a:rPr>
              <a:t> </a:t>
            </a:r>
            <a:r>
              <a:rPr sz="850" spc="35" dirty="0">
                <a:solidFill>
                  <a:srgbClr val="F3EA18"/>
                </a:solidFill>
                <a:latin typeface="Georgia"/>
                <a:cs typeface="Georgia"/>
              </a:rPr>
              <a:t>you’ll</a:t>
            </a:r>
            <a:r>
              <a:rPr sz="850" spc="65" dirty="0">
                <a:solidFill>
                  <a:srgbClr val="F3EA18"/>
                </a:solidFill>
                <a:latin typeface="Georgia"/>
                <a:cs typeface="Georgia"/>
              </a:rPr>
              <a:t> </a:t>
            </a:r>
            <a:r>
              <a:rPr sz="850" spc="35" dirty="0">
                <a:solidFill>
                  <a:srgbClr val="F3EA18"/>
                </a:solidFill>
                <a:latin typeface="Georgia"/>
                <a:cs typeface="Georgia"/>
              </a:rPr>
              <a:t>find</a:t>
            </a:r>
            <a:r>
              <a:rPr sz="850" spc="65" dirty="0">
                <a:solidFill>
                  <a:srgbClr val="F3EA18"/>
                </a:solidFill>
                <a:latin typeface="Georgia"/>
                <a:cs typeface="Georgia"/>
              </a:rPr>
              <a:t> </a:t>
            </a:r>
            <a:r>
              <a:rPr sz="850" spc="30" dirty="0">
                <a:solidFill>
                  <a:srgbClr val="F3EA18"/>
                </a:solidFill>
                <a:latin typeface="Georgia"/>
                <a:cs typeface="Georgia"/>
              </a:rPr>
              <a:t>the</a:t>
            </a:r>
            <a:r>
              <a:rPr sz="850" spc="65" dirty="0">
                <a:solidFill>
                  <a:srgbClr val="F3EA18"/>
                </a:solidFill>
                <a:latin typeface="Georgia"/>
                <a:cs typeface="Georgia"/>
              </a:rPr>
              <a:t> </a:t>
            </a:r>
            <a:r>
              <a:rPr sz="850" spc="35" dirty="0">
                <a:solidFill>
                  <a:srgbClr val="F3EA18"/>
                </a:solidFill>
                <a:latin typeface="Georgia"/>
                <a:cs typeface="Georgia"/>
              </a:rPr>
              <a:t>true</a:t>
            </a:r>
            <a:r>
              <a:rPr sz="850" spc="70" dirty="0">
                <a:solidFill>
                  <a:srgbClr val="F3EA18"/>
                </a:solidFill>
                <a:latin typeface="Georgia"/>
                <a:cs typeface="Georgia"/>
              </a:rPr>
              <a:t> </a:t>
            </a:r>
            <a:r>
              <a:rPr sz="850" spc="40" dirty="0">
                <a:solidFill>
                  <a:srgbClr val="F3EA18"/>
                </a:solidFill>
                <a:latin typeface="Georgia"/>
                <a:cs typeface="Georgia"/>
              </a:rPr>
              <a:t>spirit</a:t>
            </a:r>
            <a:r>
              <a:rPr sz="850" spc="65" dirty="0">
                <a:solidFill>
                  <a:srgbClr val="F3EA18"/>
                </a:solidFill>
                <a:latin typeface="Georgia"/>
                <a:cs typeface="Georgia"/>
              </a:rPr>
              <a:t> </a:t>
            </a:r>
            <a:r>
              <a:rPr sz="850" spc="30" dirty="0">
                <a:solidFill>
                  <a:srgbClr val="F3EA18"/>
                </a:solidFill>
                <a:latin typeface="Georgia"/>
                <a:cs typeface="Georgia"/>
              </a:rPr>
              <a:t>of</a:t>
            </a:r>
            <a:r>
              <a:rPr sz="850" spc="65" dirty="0">
                <a:solidFill>
                  <a:srgbClr val="F3EA18"/>
                </a:solidFill>
                <a:latin typeface="Georgia"/>
                <a:cs typeface="Georgia"/>
              </a:rPr>
              <a:t> </a:t>
            </a:r>
            <a:r>
              <a:rPr sz="850" spc="50" dirty="0">
                <a:solidFill>
                  <a:srgbClr val="F3EA18"/>
                </a:solidFill>
                <a:latin typeface="Georgia"/>
                <a:cs typeface="Georgia"/>
              </a:rPr>
              <a:t>Goa, </a:t>
            </a:r>
            <a:r>
              <a:rPr sz="850" spc="-190" dirty="0">
                <a:solidFill>
                  <a:srgbClr val="F3EA18"/>
                </a:solidFill>
                <a:latin typeface="Georgia"/>
                <a:cs typeface="Georgia"/>
              </a:rPr>
              <a:t> </a:t>
            </a:r>
            <a:r>
              <a:rPr sz="850" spc="35" dirty="0">
                <a:solidFill>
                  <a:srgbClr val="F3EA18"/>
                </a:solidFill>
                <a:latin typeface="Georgia"/>
                <a:cs typeface="Georgia"/>
              </a:rPr>
              <a:t>that’s</a:t>
            </a:r>
            <a:r>
              <a:rPr sz="850" spc="70" dirty="0">
                <a:solidFill>
                  <a:srgbClr val="F3EA18"/>
                </a:solidFill>
                <a:latin typeface="Georgia"/>
                <a:cs typeface="Georgia"/>
              </a:rPr>
              <a:t> </a:t>
            </a:r>
            <a:r>
              <a:rPr sz="850" spc="40" dirty="0">
                <a:solidFill>
                  <a:srgbClr val="F3EA18"/>
                </a:solidFill>
                <a:latin typeface="Georgia"/>
                <a:cs typeface="Georgia"/>
              </a:rPr>
              <a:t>vintage</a:t>
            </a:r>
            <a:r>
              <a:rPr sz="850" spc="70" dirty="0">
                <a:solidFill>
                  <a:srgbClr val="F3EA18"/>
                </a:solidFill>
                <a:latin typeface="Georgia"/>
                <a:cs typeface="Georgia"/>
              </a:rPr>
              <a:t> </a:t>
            </a:r>
            <a:r>
              <a:rPr sz="850" spc="30" dirty="0">
                <a:solidFill>
                  <a:srgbClr val="F3EA18"/>
                </a:solidFill>
                <a:latin typeface="Georgia"/>
                <a:cs typeface="Georgia"/>
              </a:rPr>
              <a:t>yet</a:t>
            </a:r>
            <a:r>
              <a:rPr sz="850" spc="70" dirty="0">
                <a:solidFill>
                  <a:srgbClr val="F3EA18"/>
                </a:solidFill>
                <a:latin typeface="Georgia"/>
                <a:cs typeface="Georgia"/>
              </a:rPr>
              <a:t> </a:t>
            </a:r>
            <a:r>
              <a:rPr sz="850" spc="45" dirty="0">
                <a:solidFill>
                  <a:srgbClr val="F3EA18"/>
                </a:solidFill>
                <a:latin typeface="Georgia"/>
                <a:cs typeface="Georgia"/>
              </a:rPr>
              <a:t>modern</a:t>
            </a:r>
            <a:r>
              <a:rPr sz="850" spc="70" dirty="0">
                <a:solidFill>
                  <a:srgbClr val="F3EA18"/>
                </a:solidFill>
                <a:latin typeface="Georgia"/>
                <a:cs typeface="Georgia"/>
              </a:rPr>
              <a:t> </a:t>
            </a:r>
            <a:r>
              <a:rPr sz="850" spc="45" dirty="0">
                <a:solidFill>
                  <a:srgbClr val="F3EA18"/>
                </a:solidFill>
                <a:latin typeface="Georgia"/>
                <a:cs typeface="Georgia"/>
              </a:rPr>
              <a:t>in</a:t>
            </a:r>
            <a:endParaRPr sz="850" dirty="0">
              <a:latin typeface="Georgia"/>
              <a:cs typeface="Georgia"/>
            </a:endParaRPr>
          </a:p>
          <a:p>
            <a:pPr marL="12700">
              <a:lnSpc>
                <a:spcPct val="100000"/>
              </a:lnSpc>
              <a:spcBef>
                <a:spcPts val="355"/>
              </a:spcBef>
            </a:pPr>
            <a:r>
              <a:rPr sz="850" spc="40" dirty="0">
                <a:solidFill>
                  <a:srgbClr val="F3EA18"/>
                </a:solidFill>
                <a:latin typeface="Georgia"/>
                <a:cs typeface="Georgia"/>
              </a:rPr>
              <a:t>outlook.</a:t>
            </a:r>
            <a:r>
              <a:rPr sz="850" spc="70" dirty="0">
                <a:solidFill>
                  <a:srgbClr val="F3EA18"/>
                </a:solidFill>
                <a:latin typeface="Georgia"/>
                <a:cs typeface="Georgia"/>
              </a:rPr>
              <a:t> </a:t>
            </a:r>
            <a:r>
              <a:rPr sz="850" spc="35" dirty="0">
                <a:solidFill>
                  <a:srgbClr val="F3EA18"/>
                </a:solidFill>
                <a:latin typeface="Georgia"/>
                <a:cs typeface="Georgia"/>
              </a:rPr>
              <a:t>The</a:t>
            </a:r>
            <a:r>
              <a:rPr sz="850" spc="75" dirty="0">
                <a:solidFill>
                  <a:srgbClr val="F3EA18"/>
                </a:solidFill>
                <a:latin typeface="Georgia"/>
                <a:cs typeface="Georgia"/>
              </a:rPr>
              <a:t> </a:t>
            </a:r>
            <a:r>
              <a:rPr sz="850" spc="40" dirty="0">
                <a:solidFill>
                  <a:srgbClr val="F3EA18"/>
                </a:solidFill>
                <a:latin typeface="Georgia"/>
                <a:cs typeface="Georgia"/>
              </a:rPr>
              <a:t>bright</a:t>
            </a:r>
            <a:r>
              <a:rPr sz="850" spc="75" dirty="0">
                <a:solidFill>
                  <a:srgbClr val="F3EA18"/>
                </a:solidFill>
                <a:latin typeface="Georgia"/>
                <a:cs typeface="Georgia"/>
              </a:rPr>
              <a:t> </a:t>
            </a:r>
            <a:r>
              <a:rPr sz="850" spc="45" dirty="0">
                <a:solidFill>
                  <a:srgbClr val="F3EA18"/>
                </a:solidFill>
                <a:latin typeface="Georgia"/>
                <a:cs typeface="Georgia"/>
              </a:rPr>
              <a:t>coloured</a:t>
            </a:r>
            <a:endParaRPr sz="850" dirty="0">
              <a:latin typeface="Georgia"/>
              <a:cs typeface="Georgia"/>
            </a:endParaRPr>
          </a:p>
          <a:p>
            <a:pPr marL="12700" marR="5080">
              <a:lnSpc>
                <a:spcPct val="135100"/>
              </a:lnSpc>
            </a:pPr>
            <a:r>
              <a:rPr sz="850" spc="40" dirty="0">
                <a:solidFill>
                  <a:srgbClr val="F3EA18"/>
                </a:solidFill>
                <a:latin typeface="Georgia"/>
                <a:cs typeface="Georgia"/>
              </a:rPr>
              <a:t>facade,</a:t>
            </a:r>
            <a:r>
              <a:rPr sz="850" spc="65" dirty="0">
                <a:solidFill>
                  <a:srgbClr val="F3EA18"/>
                </a:solidFill>
                <a:latin typeface="Georgia"/>
                <a:cs typeface="Georgia"/>
              </a:rPr>
              <a:t> </a:t>
            </a:r>
            <a:r>
              <a:rPr sz="850" spc="30" dirty="0">
                <a:solidFill>
                  <a:srgbClr val="F3EA18"/>
                </a:solidFill>
                <a:latin typeface="Georgia"/>
                <a:cs typeface="Georgia"/>
              </a:rPr>
              <a:t>the</a:t>
            </a:r>
            <a:r>
              <a:rPr sz="850" spc="70" dirty="0">
                <a:solidFill>
                  <a:srgbClr val="F3EA18"/>
                </a:solidFill>
                <a:latin typeface="Georgia"/>
                <a:cs typeface="Georgia"/>
              </a:rPr>
              <a:t> </a:t>
            </a:r>
            <a:r>
              <a:rPr sz="850" spc="40" dirty="0">
                <a:solidFill>
                  <a:srgbClr val="F3EA18"/>
                </a:solidFill>
                <a:latin typeface="Georgia"/>
                <a:cs typeface="Georgia"/>
              </a:rPr>
              <a:t>Piazza,</a:t>
            </a:r>
            <a:r>
              <a:rPr sz="850" spc="70" dirty="0">
                <a:solidFill>
                  <a:srgbClr val="F3EA18"/>
                </a:solidFill>
                <a:latin typeface="Georgia"/>
                <a:cs typeface="Georgia"/>
              </a:rPr>
              <a:t> </a:t>
            </a:r>
            <a:r>
              <a:rPr sz="850" spc="45" dirty="0">
                <a:solidFill>
                  <a:srgbClr val="F3EA18"/>
                </a:solidFill>
                <a:latin typeface="Georgia"/>
                <a:cs typeface="Georgia"/>
              </a:rPr>
              <a:t>Baroque</a:t>
            </a:r>
            <a:r>
              <a:rPr sz="850" spc="70" dirty="0">
                <a:solidFill>
                  <a:srgbClr val="F3EA18"/>
                </a:solidFill>
                <a:latin typeface="Georgia"/>
                <a:cs typeface="Georgia"/>
              </a:rPr>
              <a:t> </a:t>
            </a:r>
            <a:r>
              <a:rPr sz="850" spc="45" dirty="0">
                <a:solidFill>
                  <a:srgbClr val="F3EA18"/>
                </a:solidFill>
                <a:latin typeface="Georgia"/>
                <a:cs typeface="Georgia"/>
              </a:rPr>
              <a:t>statues, </a:t>
            </a:r>
            <a:r>
              <a:rPr sz="850" spc="-190" dirty="0">
                <a:solidFill>
                  <a:srgbClr val="F3EA18"/>
                </a:solidFill>
                <a:latin typeface="Georgia"/>
                <a:cs typeface="Georgia"/>
              </a:rPr>
              <a:t> </a:t>
            </a:r>
            <a:r>
              <a:rPr sz="850" spc="40" dirty="0">
                <a:solidFill>
                  <a:srgbClr val="F3EA18"/>
                </a:solidFill>
                <a:latin typeface="Georgia"/>
                <a:cs typeface="Georgia"/>
              </a:rPr>
              <a:t>hand</a:t>
            </a:r>
            <a:r>
              <a:rPr sz="850" spc="75" dirty="0">
                <a:solidFill>
                  <a:srgbClr val="F3EA18"/>
                </a:solidFill>
                <a:latin typeface="Georgia"/>
                <a:cs typeface="Georgia"/>
              </a:rPr>
              <a:t> </a:t>
            </a:r>
            <a:r>
              <a:rPr sz="850" spc="35" dirty="0">
                <a:solidFill>
                  <a:srgbClr val="F3EA18"/>
                </a:solidFill>
                <a:latin typeface="Georgia"/>
                <a:cs typeface="Georgia"/>
              </a:rPr>
              <a:t>painted</a:t>
            </a:r>
            <a:r>
              <a:rPr sz="850" spc="75" dirty="0">
                <a:solidFill>
                  <a:srgbClr val="F3EA18"/>
                </a:solidFill>
                <a:latin typeface="Georgia"/>
                <a:cs typeface="Georgia"/>
              </a:rPr>
              <a:t> </a:t>
            </a:r>
            <a:r>
              <a:rPr sz="850" spc="30" dirty="0">
                <a:solidFill>
                  <a:srgbClr val="F3EA18"/>
                </a:solidFill>
                <a:latin typeface="Georgia"/>
                <a:cs typeface="Georgia"/>
              </a:rPr>
              <a:t>tiles</a:t>
            </a:r>
            <a:r>
              <a:rPr sz="850" spc="75" dirty="0">
                <a:solidFill>
                  <a:srgbClr val="F3EA18"/>
                </a:solidFill>
                <a:latin typeface="Georgia"/>
                <a:cs typeface="Georgia"/>
              </a:rPr>
              <a:t> </a:t>
            </a:r>
            <a:r>
              <a:rPr sz="850" spc="35" dirty="0">
                <a:solidFill>
                  <a:srgbClr val="F3EA18"/>
                </a:solidFill>
                <a:latin typeface="Georgia"/>
                <a:cs typeface="Georgia"/>
              </a:rPr>
              <a:t>and</a:t>
            </a:r>
            <a:r>
              <a:rPr sz="850" spc="75" dirty="0">
                <a:solidFill>
                  <a:srgbClr val="F3EA18"/>
                </a:solidFill>
                <a:latin typeface="Georgia"/>
                <a:cs typeface="Georgia"/>
              </a:rPr>
              <a:t> </a:t>
            </a:r>
            <a:r>
              <a:rPr sz="850" spc="40" dirty="0">
                <a:solidFill>
                  <a:srgbClr val="F3EA18"/>
                </a:solidFill>
                <a:latin typeface="Georgia"/>
                <a:cs typeface="Georgia"/>
              </a:rPr>
              <a:t>such</a:t>
            </a:r>
            <a:r>
              <a:rPr sz="850" spc="75" dirty="0">
                <a:solidFill>
                  <a:srgbClr val="F3EA18"/>
                </a:solidFill>
                <a:latin typeface="Georgia"/>
                <a:cs typeface="Georgia"/>
              </a:rPr>
              <a:t> </a:t>
            </a:r>
            <a:r>
              <a:rPr sz="850" spc="45" dirty="0">
                <a:solidFill>
                  <a:srgbClr val="F3EA18"/>
                </a:solidFill>
                <a:latin typeface="Georgia"/>
                <a:cs typeface="Georgia"/>
              </a:rPr>
              <a:t>other</a:t>
            </a:r>
            <a:endParaRPr sz="850" dirty="0">
              <a:latin typeface="Georgia"/>
              <a:cs typeface="Georgia"/>
            </a:endParaRPr>
          </a:p>
          <a:p>
            <a:pPr marL="12700">
              <a:lnSpc>
                <a:spcPct val="100000"/>
              </a:lnSpc>
              <a:spcBef>
                <a:spcPts val="360"/>
              </a:spcBef>
            </a:pPr>
            <a:r>
              <a:rPr sz="850" spc="40" dirty="0">
                <a:solidFill>
                  <a:srgbClr val="F3EA18"/>
                </a:solidFill>
                <a:latin typeface="Georgia"/>
                <a:cs typeface="Georgia"/>
              </a:rPr>
              <a:t>thoughtful</a:t>
            </a:r>
            <a:r>
              <a:rPr sz="850" spc="70" dirty="0">
                <a:solidFill>
                  <a:srgbClr val="F3EA18"/>
                </a:solidFill>
                <a:latin typeface="Georgia"/>
                <a:cs typeface="Georgia"/>
              </a:rPr>
              <a:t> </a:t>
            </a:r>
            <a:r>
              <a:rPr sz="850" spc="35" dirty="0">
                <a:solidFill>
                  <a:srgbClr val="F3EA18"/>
                </a:solidFill>
                <a:latin typeface="Georgia"/>
                <a:cs typeface="Georgia"/>
              </a:rPr>
              <a:t>fixtures</a:t>
            </a:r>
            <a:r>
              <a:rPr sz="850" spc="70" dirty="0">
                <a:solidFill>
                  <a:srgbClr val="F3EA18"/>
                </a:solidFill>
                <a:latin typeface="Georgia"/>
                <a:cs typeface="Georgia"/>
              </a:rPr>
              <a:t> </a:t>
            </a:r>
            <a:r>
              <a:rPr sz="850" spc="30" dirty="0">
                <a:solidFill>
                  <a:srgbClr val="F3EA18"/>
                </a:solidFill>
                <a:latin typeface="Georgia"/>
                <a:cs typeface="Georgia"/>
              </a:rPr>
              <a:t>will</a:t>
            </a:r>
            <a:r>
              <a:rPr sz="850" spc="75" dirty="0">
                <a:solidFill>
                  <a:srgbClr val="F3EA18"/>
                </a:solidFill>
                <a:latin typeface="Georgia"/>
                <a:cs typeface="Georgia"/>
              </a:rPr>
              <a:t> </a:t>
            </a:r>
            <a:r>
              <a:rPr sz="850" spc="35" dirty="0">
                <a:solidFill>
                  <a:srgbClr val="F3EA18"/>
                </a:solidFill>
                <a:latin typeface="Georgia"/>
                <a:cs typeface="Georgia"/>
              </a:rPr>
              <a:t>evoke</a:t>
            </a:r>
            <a:r>
              <a:rPr sz="850" spc="70" dirty="0">
                <a:solidFill>
                  <a:srgbClr val="F3EA18"/>
                </a:solidFill>
                <a:latin typeface="Georgia"/>
                <a:cs typeface="Georgia"/>
              </a:rPr>
              <a:t> </a:t>
            </a:r>
            <a:r>
              <a:rPr sz="850" spc="40" dirty="0">
                <a:solidFill>
                  <a:srgbClr val="F3EA18"/>
                </a:solidFill>
                <a:latin typeface="Georgia"/>
                <a:cs typeface="Georgia"/>
              </a:rPr>
              <a:t>the</a:t>
            </a:r>
            <a:endParaRPr sz="850" dirty="0">
              <a:latin typeface="Georgia"/>
              <a:cs typeface="Georgia"/>
            </a:endParaRPr>
          </a:p>
          <a:p>
            <a:pPr marL="12700" marR="12065">
              <a:lnSpc>
                <a:spcPct val="135100"/>
              </a:lnSpc>
            </a:pPr>
            <a:r>
              <a:rPr sz="850" spc="40" dirty="0">
                <a:solidFill>
                  <a:srgbClr val="F3EA18"/>
                </a:solidFill>
                <a:latin typeface="Georgia"/>
                <a:cs typeface="Georgia"/>
              </a:rPr>
              <a:t>grandeur</a:t>
            </a:r>
            <a:r>
              <a:rPr sz="850" spc="65" dirty="0">
                <a:solidFill>
                  <a:srgbClr val="F3EA18"/>
                </a:solidFill>
                <a:latin typeface="Georgia"/>
                <a:cs typeface="Georgia"/>
              </a:rPr>
              <a:t> </a:t>
            </a:r>
            <a:r>
              <a:rPr sz="850" spc="30" dirty="0">
                <a:solidFill>
                  <a:srgbClr val="F3EA18"/>
                </a:solidFill>
                <a:latin typeface="Georgia"/>
                <a:cs typeface="Georgia"/>
              </a:rPr>
              <a:t>of</a:t>
            </a:r>
            <a:r>
              <a:rPr sz="850" spc="65" dirty="0">
                <a:solidFill>
                  <a:srgbClr val="F3EA18"/>
                </a:solidFill>
                <a:latin typeface="Georgia"/>
                <a:cs typeface="Georgia"/>
              </a:rPr>
              <a:t> </a:t>
            </a:r>
            <a:r>
              <a:rPr sz="850" spc="40" dirty="0">
                <a:solidFill>
                  <a:srgbClr val="F3EA18"/>
                </a:solidFill>
                <a:latin typeface="Georgia"/>
                <a:cs typeface="Georgia"/>
              </a:rPr>
              <a:t>bygone</a:t>
            </a:r>
            <a:r>
              <a:rPr sz="850" spc="65" dirty="0">
                <a:solidFill>
                  <a:srgbClr val="F3EA18"/>
                </a:solidFill>
                <a:latin typeface="Georgia"/>
                <a:cs typeface="Georgia"/>
              </a:rPr>
              <a:t> </a:t>
            </a:r>
            <a:r>
              <a:rPr sz="850" spc="45" dirty="0">
                <a:solidFill>
                  <a:srgbClr val="F3EA18"/>
                </a:solidFill>
                <a:latin typeface="Georgia"/>
                <a:cs typeface="Georgia"/>
              </a:rPr>
              <a:t>Portuguese</a:t>
            </a:r>
            <a:r>
              <a:rPr sz="850" spc="65" dirty="0">
                <a:solidFill>
                  <a:srgbClr val="F3EA18"/>
                </a:solidFill>
                <a:latin typeface="Georgia"/>
                <a:cs typeface="Georgia"/>
              </a:rPr>
              <a:t> </a:t>
            </a:r>
            <a:r>
              <a:rPr sz="850" spc="40" dirty="0">
                <a:solidFill>
                  <a:srgbClr val="F3EA18"/>
                </a:solidFill>
                <a:latin typeface="Georgia"/>
                <a:cs typeface="Georgia"/>
              </a:rPr>
              <a:t>era, </a:t>
            </a:r>
            <a:r>
              <a:rPr sz="850" spc="-190" dirty="0">
                <a:solidFill>
                  <a:srgbClr val="F3EA18"/>
                </a:solidFill>
                <a:latin typeface="Georgia"/>
                <a:cs typeface="Georgia"/>
              </a:rPr>
              <a:t> </a:t>
            </a:r>
            <a:r>
              <a:rPr sz="850" spc="35" dirty="0">
                <a:solidFill>
                  <a:srgbClr val="F3EA18"/>
                </a:solidFill>
                <a:latin typeface="Georgia"/>
                <a:cs typeface="Georgia"/>
              </a:rPr>
              <a:t>while</a:t>
            </a:r>
            <a:r>
              <a:rPr sz="850" spc="70" dirty="0">
                <a:solidFill>
                  <a:srgbClr val="F3EA18"/>
                </a:solidFill>
                <a:latin typeface="Georgia"/>
                <a:cs typeface="Georgia"/>
              </a:rPr>
              <a:t> </a:t>
            </a:r>
            <a:r>
              <a:rPr sz="850" spc="30" dirty="0">
                <a:solidFill>
                  <a:srgbClr val="F3EA18"/>
                </a:solidFill>
                <a:latin typeface="Georgia"/>
                <a:cs typeface="Georgia"/>
              </a:rPr>
              <a:t>the</a:t>
            </a:r>
            <a:r>
              <a:rPr sz="850" spc="75" dirty="0">
                <a:solidFill>
                  <a:srgbClr val="F3EA18"/>
                </a:solidFill>
                <a:latin typeface="Georgia"/>
                <a:cs typeface="Georgia"/>
              </a:rPr>
              <a:t> </a:t>
            </a:r>
            <a:r>
              <a:rPr sz="850" spc="40" dirty="0">
                <a:solidFill>
                  <a:srgbClr val="F3EA18"/>
                </a:solidFill>
                <a:latin typeface="Georgia"/>
                <a:cs typeface="Georgia"/>
              </a:rPr>
              <a:t>ultra-modern</a:t>
            </a:r>
            <a:r>
              <a:rPr sz="850" spc="70" dirty="0">
                <a:solidFill>
                  <a:srgbClr val="F3EA18"/>
                </a:solidFill>
                <a:latin typeface="Georgia"/>
                <a:cs typeface="Georgia"/>
              </a:rPr>
              <a:t> </a:t>
            </a:r>
            <a:r>
              <a:rPr sz="850" spc="45" dirty="0">
                <a:solidFill>
                  <a:srgbClr val="F3EA18"/>
                </a:solidFill>
                <a:latin typeface="Georgia"/>
                <a:cs typeface="Georgia"/>
              </a:rPr>
              <a:t>amenities, </a:t>
            </a:r>
            <a:r>
              <a:rPr sz="850" spc="50" dirty="0">
                <a:solidFill>
                  <a:srgbClr val="F3EA18"/>
                </a:solidFill>
                <a:latin typeface="Georgia"/>
                <a:cs typeface="Georgia"/>
              </a:rPr>
              <a:t> </a:t>
            </a:r>
            <a:r>
              <a:rPr sz="850" spc="35" dirty="0">
                <a:solidFill>
                  <a:srgbClr val="F3EA18"/>
                </a:solidFill>
                <a:latin typeface="Georgia"/>
                <a:cs typeface="Georgia"/>
              </a:rPr>
              <a:t>precisely</a:t>
            </a:r>
            <a:r>
              <a:rPr sz="850" spc="75" dirty="0">
                <a:solidFill>
                  <a:srgbClr val="F3EA18"/>
                </a:solidFill>
                <a:latin typeface="Georgia"/>
                <a:cs typeface="Georgia"/>
              </a:rPr>
              <a:t> </a:t>
            </a:r>
            <a:r>
              <a:rPr sz="850" spc="35" dirty="0">
                <a:solidFill>
                  <a:srgbClr val="F3EA18"/>
                </a:solidFill>
                <a:latin typeface="Georgia"/>
                <a:cs typeface="Georgia"/>
              </a:rPr>
              <a:t>finished</a:t>
            </a:r>
            <a:r>
              <a:rPr sz="850" spc="75" dirty="0">
                <a:solidFill>
                  <a:srgbClr val="F3EA18"/>
                </a:solidFill>
                <a:latin typeface="Georgia"/>
                <a:cs typeface="Georgia"/>
              </a:rPr>
              <a:t> </a:t>
            </a:r>
            <a:r>
              <a:rPr sz="850" spc="40" dirty="0">
                <a:solidFill>
                  <a:srgbClr val="F3EA18"/>
                </a:solidFill>
                <a:latin typeface="Georgia"/>
                <a:cs typeface="Georgia"/>
              </a:rPr>
              <a:t>interiors</a:t>
            </a:r>
            <a:r>
              <a:rPr sz="850" spc="75" dirty="0">
                <a:solidFill>
                  <a:srgbClr val="F3EA18"/>
                </a:solidFill>
                <a:latin typeface="Georgia"/>
                <a:cs typeface="Georgia"/>
              </a:rPr>
              <a:t> </a:t>
            </a:r>
            <a:r>
              <a:rPr sz="850" spc="50" dirty="0">
                <a:solidFill>
                  <a:srgbClr val="F3EA18"/>
                </a:solidFill>
                <a:latin typeface="Georgia"/>
                <a:cs typeface="Georgia"/>
              </a:rPr>
              <a:t>and</a:t>
            </a:r>
            <a:endParaRPr sz="850" dirty="0">
              <a:latin typeface="Georgia"/>
              <a:cs typeface="Georgia"/>
            </a:endParaRPr>
          </a:p>
          <a:p>
            <a:pPr marL="12700">
              <a:lnSpc>
                <a:spcPct val="100000"/>
              </a:lnSpc>
              <a:spcBef>
                <a:spcPts val="355"/>
              </a:spcBef>
            </a:pPr>
            <a:r>
              <a:rPr sz="850" spc="35" dirty="0">
                <a:solidFill>
                  <a:srgbClr val="F3EA18"/>
                </a:solidFill>
                <a:latin typeface="Georgia"/>
                <a:cs typeface="Georgia"/>
              </a:rPr>
              <a:t>fixtures</a:t>
            </a:r>
            <a:r>
              <a:rPr sz="850" spc="75" dirty="0">
                <a:solidFill>
                  <a:srgbClr val="F3EA18"/>
                </a:solidFill>
                <a:latin typeface="Georgia"/>
                <a:cs typeface="Georgia"/>
              </a:rPr>
              <a:t> </a:t>
            </a:r>
            <a:r>
              <a:rPr sz="850" spc="30" dirty="0">
                <a:solidFill>
                  <a:srgbClr val="F3EA18"/>
                </a:solidFill>
                <a:latin typeface="Georgia"/>
                <a:cs typeface="Georgia"/>
              </a:rPr>
              <a:t>like</a:t>
            </a:r>
            <a:r>
              <a:rPr sz="850" spc="75" dirty="0">
                <a:solidFill>
                  <a:srgbClr val="F3EA18"/>
                </a:solidFill>
                <a:latin typeface="Georgia"/>
                <a:cs typeface="Georgia"/>
              </a:rPr>
              <a:t> </a:t>
            </a:r>
            <a:r>
              <a:rPr sz="850" spc="35" dirty="0">
                <a:solidFill>
                  <a:srgbClr val="F3EA18"/>
                </a:solidFill>
                <a:latin typeface="Georgia"/>
                <a:cs typeface="Georgia"/>
              </a:rPr>
              <a:t>rain</a:t>
            </a:r>
            <a:r>
              <a:rPr sz="850" spc="75" dirty="0">
                <a:solidFill>
                  <a:srgbClr val="F3EA18"/>
                </a:solidFill>
                <a:latin typeface="Georgia"/>
                <a:cs typeface="Georgia"/>
              </a:rPr>
              <a:t> </a:t>
            </a:r>
            <a:r>
              <a:rPr sz="850" spc="40" dirty="0">
                <a:solidFill>
                  <a:srgbClr val="F3EA18"/>
                </a:solidFill>
                <a:latin typeface="Georgia"/>
                <a:cs typeface="Georgia"/>
              </a:rPr>
              <a:t>shower</a:t>
            </a:r>
            <a:r>
              <a:rPr sz="850" spc="80" dirty="0">
                <a:solidFill>
                  <a:srgbClr val="F3EA18"/>
                </a:solidFill>
                <a:latin typeface="Georgia"/>
                <a:cs typeface="Georgia"/>
              </a:rPr>
              <a:t> </a:t>
            </a:r>
            <a:r>
              <a:rPr sz="850" spc="30" dirty="0">
                <a:solidFill>
                  <a:srgbClr val="F3EA18"/>
                </a:solidFill>
                <a:latin typeface="Georgia"/>
                <a:cs typeface="Georgia"/>
              </a:rPr>
              <a:t>in</a:t>
            </a:r>
            <a:r>
              <a:rPr sz="850" spc="75" dirty="0">
                <a:solidFill>
                  <a:srgbClr val="F3EA18"/>
                </a:solidFill>
                <a:latin typeface="Georgia"/>
                <a:cs typeface="Georgia"/>
              </a:rPr>
              <a:t> </a:t>
            </a:r>
            <a:r>
              <a:rPr sz="850" spc="40" dirty="0">
                <a:solidFill>
                  <a:srgbClr val="F3EA18"/>
                </a:solidFill>
                <a:latin typeface="Georgia"/>
                <a:cs typeface="Georgia"/>
              </a:rPr>
              <a:t>the</a:t>
            </a:r>
            <a:endParaRPr sz="850" dirty="0">
              <a:latin typeface="Georgia"/>
              <a:cs typeface="Georgia"/>
            </a:endParaRPr>
          </a:p>
          <a:p>
            <a:pPr marL="12700" marR="15240">
              <a:lnSpc>
                <a:spcPct val="135100"/>
              </a:lnSpc>
            </a:pPr>
            <a:r>
              <a:rPr sz="850" spc="35" dirty="0">
                <a:solidFill>
                  <a:srgbClr val="F3EA18"/>
                </a:solidFill>
                <a:latin typeface="Georgia"/>
                <a:cs typeface="Georgia"/>
              </a:rPr>
              <a:t>en-suite</a:t>
            </a:r>
            <a:r>
              <a:rPr sz="850" spc="70" dirty="0">
                <a:solidFill>
                  <a:srgbClr val="F3EA18"/>
                </a:solidFill>
                <a:latin typeface="Georgia"/>
                <a:cs typeface="Georgia"/>
              </a:rPr>
              <a:t> </a:t>
            </a:r>
            <a:r>
              <a:rPr sz="850" spc="45" dirty="0">
                <a:solidFill>
                  <a:srgbClr val="F3EA18"/>
                </a:solidFill>
                <a:latin typeface="Georgia"/>
                <a:cs typeface="Georgia"/>
              </a:rPr>
              <a:t>bathroom</a:t>
            </a:r>
            <a:r>
              <a:rPr sz="850" spc="75" dirty="0">
                <a:solidFill>
                  <a:srgbClr val="F3EA18"/>
                </a:solidFill>
                <a:latin typeface="Georgia"/>
                <a:cs typeface="Georgia"/>
              </a:rPr>
              <a:t> </a:t>
            </a:r>
            <a:r>
              <a:rPr sz="850" spc="35" dirty="0">
                <a:solidFill>
                  <a:srgbClr val="F3EA18"/>
                </a:solidFill>
                <a:latin typeface="Georgia"/>
                <a:cs typeface="Georgia"/>
              </a:rPr>
              <a:t>and</a:t>
            </a:r>
            <a:r>
              <a:rPr sz="850" spc="75" dirty="0">
                <a:solidFill>
                  <a:srgbClr val="F3EA18"/>
                </a:solidFill>
                <a:latin typeface="Georgia"/>
                <a:cs typeface="Georgia"/>
              </a:rPr>
              <a:t> </a:t>
            </a:r>
            <a:r>
              <a:rPr sz="850" spc="35" dirty="0">
                <a:solidFill>
                  <a:srgbClr val="F3EA18"/>
                </a:solidFill>
                <a:latin typeface="Georgia"/>
                <a:cs typeface="Georgia"/>
              </a:rPr>
              <a:t>digital</a:t>
            </a:r>
            <a:r>
              <a:rPr sz="850" spc="75" dirty="0">
                <a:solidFill>
                  <a:srgbClr val="F3EA18"/>
                </a:solidFill>
                <a:latin typeface="Georgia"/>
                <a:cs typeface="Georgia"/>
              </a:rPr>
              <a:t> </a:t>
            </a:r>
            <a:r>
              <a:rPr sz="850" spc="40" dirty="0">
                <a:solidFill>
                  <a:srgbClr val="F3EA18"/>
                </a:solidFill>
                <a:latin typeface="Georgia"/>
                <a:cs typeface="Georgia"/>
              </a:rPr>
              <a:t>locks </a:t>
            </a:r>
            <a:r>
              <a:rPr sz="850" spc="-190" dirty="0">
                <a:solidFill>
                  <a:srgbClr val="F3EA18"/>
                </a:solidFill>
                <a:latin typeface="Georgia"/>
                <a:cs typeface="Georgia"/>
              </a:rPr>
              <a:t> </a:t>
            </a:r>
            <a:r>
              <a:rPr sz="850" spc="30" dirty="0">
                <a:solidFill>
                  <a:srgbClr val="F3EA18"/>
                </a:solidFill>
                <a:latin typeface="Georgia"/>
                <a:cs typeface="Georgia"/>
              </a:rPr>
              <a:t>at</a:t>
            </a:r>
            <a:r>
              <a:rPr sz="850" spc="70" dirty="0">
                <a:solidFill>
                  <a:srgbClr val="F3EA18"/>
                </a:solidFill>
                <a:latin typeface="Georgia"/>
                <a:cs typeface="Georgia"/>
              </a:rPr>
              <a:t> </a:t>
            </a:r>
            <a:r>
              <a:rPr sz="850" spc="30" dirty="0">
                <a:solidFill>
                  <a:srgbClr val="F3EA18"/>
                </a:solidFill>
                <a:latin typeface="Georgia"/>
                <a:cs typeface="Georgia"/>
              </a:rPr>
              <a:t>the</a:t>
            </a:r>
            <a:r>
              <a:rPr sz="850" spc="70" dirty="0">
                <a:solidFill>
                  <a:srgbClr val="F3EA18"/>
                </a:solidFill>
                <a:latin typeface="Georgia"/>
                <a:cs typeface="Georgia"/>
              </a:rPr>
              <a:t> </a:t>
            </a:r>
            <a:r>
              <a:rPr sz="850" spc="40" dirty="0">
                <a:solidFill>
                  <a:srgbClr val="F3EA18"/>
                </a:solidFill>
                <a:latin typeface="Georgia"/>
                <a:cs typeface="Georgia"/>
              </a:rPr>
              <a:t>entrance</a:t>
            </a:r>
            <a:r>
              <a:rPr sz="850" spc="75" dirty="0">
                <a:solidFill>
                  <a:srgbClr val="F3EA18"/>
                </a:solidFill>
                <a:latin typeface="Georgia"/>
                <a:cs typeface="Georgia"/>
              </a:rPr>
              <a:t> </a:t>
            </a:r>
            <a:r>
              <a:rPr sz="850" spc="35" dirty="0">
                <a:solidFill>
                  <a:srgbClr val="F3EA18"/>
                </a:solidFill>
                <a:latin typeface="Georgia"/>
                <a:cs typeface="Georgia"/>
              </a:rPr>
              <a:t>are</a:t>
            </a:r>
            <a:r>
              <a:rPr sz="850" spc="70" dirty="0">
                <a:solidFill>
                  <a:srgbClr val="F3EA18"/>
                </a:solidFill>
                <a:latin typeface="Georgia"/>
                <a:cs typeface="Georgia"/>
              </a:rPr>
              <a:t> </a:t>
            </a:r>
            <a:r>
              <a:rPr sz="850" spc="10" dirty="0">
                <a:solidFill>
                  <a:srgbClr val="F3EA18"/>
                </a:solidFill>
                <a:latin typeface="Georgia"/>
                <a:cs typeface="Georgia"/>
              </a:rPr>
              <a:t>a</a:t>
            </a:r>
            <a:r>
              <a:rPr sz="850" spc="70" dirty="0">
                <a:solidFill>
                  <a:srgbClr val="F3EA18"/>
                </a:solidFill>
                <a:latin typeface="Georgia"/>
                <a:cs typeface="Georgia"/>
              </a:rPr>
              <a:t> </a:t>
            </a:r>
            <a:r>
              <a:rPr sz="850" spc="40" dirty="0">
                <a:solidFill>
                  <a:srgbClr val="F3EA18"/>
                </a:solidFill>
                <a:latin typeface="Georgia"/>
                <a:cs typeface="Georgia"/>
              </a:rPr>
              <a:t>reflection</a:t>
            </a:r>
            <a:r>
              <a:rPr sz="850" spc="75" dirty="0">
                <a:solidFill>
                  <a:srgbClr val="F3EA18"/>
                </a:solidFill>
                <a:latin typeface="Georgia"/>
                <a:cs typeface="Georgia"/>
              </a:rPr>
              <a:t> </a:t>
            </a:r>
            <a:r>
              <a:rPr sz="850" spc="45" dirty="0">
                <a:solidFill>
                  <a:srgbClr val="F3EA18"/>
                </a:solidFill>
                <a:latin typeface="Georgia"/>
                <a:cs typeface="Georgia"/>
              </a:rPr>
              <a:t>of </a:t>
            </a:r>
            <a:r>
              <a:rPr sz="850" spc="50" dirty="0">
                <a:solidFill>
                  <a:srgbClr val="F3EA18"/>
                </a:solidFill>
                <a:latin typeface="Georgia"/>
                <a:cs typeface="Georgia"/>
              </a:rPr>
              <a:t> </a:t>
            </a:r>
            <a:r>
              <a:rPr sz="850" spc="45" dirty="0">
                <a:solidFill>
                  <a:srgbClr val="F3EA18"/>
                </a:solidFill>
                <a:latin typeface="Georgia"/>
                <a:cs typeface="Georgia"/>
              </a:rPr>
              <a:t>modern</a:t>
            </a:r>
            <a:r>
              <a:rPr sz="850" spc="70" dirty="0">
                <a:solidFill>
                  <a:srgbClr val="F3EA18"/>
                </a:solidFill>
                <a:latin typeface="Georgia"/>
                <a:cs typeface="Georgia"/>
              </a:rPr>
              <a:t> </a:t>
            </a:r>
            <a:r>
              <a:rPr sz="850" spc="40" dirty="0">
                <a:solidFill>
                  <a:srgbClr val="F3EA18"/>
                </a:solidFill>
                <a:latin typeface="Georgia"/>
                <a:cs typeface="Georgia"/>
              </a:rPr>
              <a:t>living.</a:t>
            </a:r>
            <a:endParaRPr sz="850" dirty="0">
              <a:latin typeface="Georgia"/>
              <a:cs typeface="Georgia"/>
            </a:endParaRPr>
          </a:p>
        </p:txBody>
      </p:sp>
      <p:grpSp>
        <p:nvGrpSpPr>
          <p:cNvPr id="13" name="object 11">
            <a:extLst>
              <a:ext uri="{FF2B5EF4-FFF2-40B4-BE49-F238E27FC236}">
                <a16:creationId xmlns:a16="http://schemas.microsoft.com/office/drawing/2014/main" id="{75927D16-EF22-4BC7-95F3-CE37EE78EB93}"/>
              </a:ext>
            </a:extLst>
          </p:cNvPr>
          <p:cNvGrpSpPr/>
          <p:nvPr/>
        </p:nvGrpSpPr>
        <p:grpSpPr>
          <a:xfrm>
            <a:off x="4351205" y="323129"/>
            <a:ext cx="7475287" cy="6217063"/>
            <a:chOff x="9745141" y="230070"/>
            <a:chExt cx="7475287" cy="6217063"/>
          </a:xfrm>
        </p:grpSpPr>
        <p:pic>
          <p:nvPicPr>
            <p:cNvPr id="14" name="object 12">
              <a:extLst>
                <a:ext uri="{FF2B5EF4-FFF2-40B4-BE49-F238E27FC236}">
                  <a16:creationId xmlns:a16="http://schemas.microsoft.com/office/drawing/2014/main" id="{AF1D2CBB-83A6-474C-953E-5E2CCE46997A}"/>
                </a:ext>
              </a:extLst>
            </p:cNvPr>
            <p:cNvPicPr/>
            <p:nvPr/>
          </p:nvPicPr>
          <p:blipFill>
            <a:blip r:embed="rId4" cstate="print"/>
            <a:stretch>
              <a:fillRect/>
            </a:stretch>
          </p:blipFill>
          <p:spPr>
            <a:xfrm>
              <a:off x="14997501" y="230070"/>
              <a:ext cx="2222927" cy="3015615"/>
            </a:xfrm>
            <a:prstGeom prst="rect">
              <a:avLst/>
            </a:prstGeom>
          </p:spPr>
        </p:pic>
        <p:pic>
          <p:nvPicPr>
            <p:cNvPr id="15" name="object 13">
              <a:extLst>
                <a:ext uri="{FF2B5EF4-FFF2-40B4-BE49-F238E27FC236}">
                  <a16:creationId xmlns:a16="http://schemas.microsoft.com/office/drawing/2014/main" id="{1FDB4A64-D0C2-43F5-B36C-C479B9FA24E9}"/>
                </a:ext>
              </a:extLst>
            </p:cNvPr>
            <p:cNvPicPr/>
            <p:nvPr/>
          </p:nvPicPr>
          <p:blipFill>
            <a:blip r:embed="rId5" cstate="print"/>
            <a:stretch>
              <a:fillRect/>
            </a:stretch>
          </p:blipFill>
          <p:spPr>
            <a:xfrm>
              <a:off x="9745141" y="3433482"/>
              <a:ext cx="2544235" cy="3013651"/>
            </a:xfrm>
            <a:prstGeom prst="rect">
              <a:avLst/>
            </a:prstGeom>
          </p:spPr>
        </p:pic>
      </p:grpSp>
      <p:pic>
        <p:nvPicPr>
          <p:cNvPr id="18" name="object 20">
            <a:extLst>
              <a:ext uri="{FF2B5EF4-FFF2-40B4-BE49-F238E27FC236}">
                <a16:creationId xmlns:a16="http://schemas.microsoft.com/office/drawing/2014/main" id="{06C28104-D4EF-4123-AD64-E9DAB3EE7AF7}"/>
              </a:ext>
            </a:extLst>
          </p:cNvPr>
          <p:cNvPicPr/>
          <p:nvPr/>
        </p:nvPicPr>
        <p:blipFill>
          <a:blip r:embed="rId6" cstate="print"/>
          <a:stretch>
            <a:fillRect/>
          </a:stretch>
        </p:blipFill>
        <p:spPr>
          <a:xfrm>
            <a:off x="9600372" y="3524689"/>
            <a:ext cx="2224481" cy="3024922"/>
          </a:xfrm>
          <a:prstGeom prst="rect">
            <a:avLst/>
          </a:prstGeom>
        </p:spPr>
      </p:pic>
      <p:pic>
        <p:nvPicPr>
          <p:cNvPr id="19" name="object 22">
            <a:extLst>
              <a:ext uri="{FF2B5EF4-FFF2-40B4-BE49-F238E27FC236}">
                <a16:creationId xmlns:a16="http://schemas.microsoft.com/office/drawing/2014/main" id="{179F74D4-AB7B-4E62-98D2-222CE87A3193}"/>
              </a:ext>
            </a:extLst>
          </p:cNvPr>
          <p:cNvPicPr/>
          <p:nvPr/>
        </p:nvPicPr>
        <p:blipFill>
          <a:blip r:embed="rId7" cstate="print"/>
          <a:stretch>
            <a:fillRect/>
          </a:stretch>
        </p:blipFill>
        <p:spPr>
          <a:xfrm>
            <a:off x="7135896" y="3533996"/>
            <a:ext cx="2222927" cy="3015615"/>
          </a:xfrm>
          <a:prstGeom prst="rect">
            <a:avLst/>
          </a:prstGeom>
        </p:spPr>
      </p:pic>
      <p:pic>
        <p:nvPicPr>
          <p:cNvPr id="20" name="object 24">
            <a:extLst>
              <a:ext uri="{FF2B5EF4-FFF2-40B4-BE49-F238E27FC236}">
                <a16:creationId xmlns:a16="http://schemas.microsoft.com/office/drawing/2014/main" id="{5C285043-547A-48EE-A497-80B559A2B878}"/>
              </a:ext>
            </a:extLst>
          </p:cNvPr>
          <p:cNvPicPr/>
          <p:nvPr/>
        </p:nvPicPr>
        <p:blipFill>
          <a:blip r:embed="rId8" cstate="print"/>
          <a:stretch>
            <a:fillRect/>
          </a:stretch>
        </p:blipFill>
        <p:spPr>
          <a:xfrm>
            <a:off x="4352297" y="317808"/>
            <a:ext cx="2544235" cy="3015615"/>
          </a:xfrm>
          <a:prstGeom prst="rect">
            <a:avLst/>
          </a:prstGeom>
        </p:spPr>
      </p:pic>
      <p:sp>
        <p:nvSpPr>
          <p:cNvPr id="45" name="object 25">
            <a:extLst>
              <a:ext uri="{FF2B5EF4-FFF2-40B4-BE49-F238E27FC236}">
                <a16:creationId xmlns:a16="http://schemas.microsoft.com/office/drawing/2014/main" id="{E71478A5-8F99-47B5-A2A1-FC5737D052F0}"/>
              </a:ext>
            </a:extLst>
          </p:cNvPr>
          <p:cNvSpPr txBox="1"/>
          <p:nvPr/>
        </p:nvSpPr>
        <p:spPr>
          <a:xfrm>
            <a:off x="5545734" y="3091917"/>
            <a:ext cx="1342390" cy="134011"/>
          </a:xfrm>
          <a:prstGeom prst="rect">
            <a:avLst/>
          </a:prstGeom>
          <a:solidFill>
            <a:srgbClr val="F7E431"/>
          </a:solidFill>
        </p:spPr>
        <p:txBody>
          <a:bodyPr vert="horz" wrap="square" lIns="0" tIns="33655" rIns="0" bIns="0" rtlCol="0">
            <a:spAutoFit/>
          </a:bodyPr>
          <a:lstStyle/>
          <a:p>
            <a:pPr marL="93980">
              <a:lnSpc>
                <a:spcPct val="100000"/>
              </a:lnSpc>
              <a:spcBef>
                <a:spcPts val="265"/>
              </a:spcBef>
            </a:pPr>
            <a:r>
              <a:rPr sz="650" b="1" dirty="0">
                <a:solidFill>
                  <a:srgbClr val="231F20"/>
                </a:solidFill>
                <a:latin typeface="Georgia"/>
                <a:cs typeface="Georgia"/>
              </a:rPr>
              <a:t>Portuguese</a:t>
            </a:r>
            <a:r>
              <a:rPr sz="650" b="1" spc="-25" dirty="0">
                <a:solidFill>
                  <a:srgbClr val="231F20"/>
                </a:solidFill>
                <a:latin typeface="Georgia"/>
                <a:cs typeface="Georgia"/>
              </a:rPr>
              <a:t> </a:t>
            </a:r>
            <a:r>
              <a:rPr sz="650" b="1" spc="5" dirty="0">
                <a:solidFill>
                  <a:srgbClr val="231F20"/>
                </a:solidFill>
                <a:latin typeface="Georgia"/>
                <a:cs typeface="Georgia"/>
              </a:rPr>
              <a:t>Styled</a:t>
            </a:r>
            <a:r>
              <a:rPr sz="650" b="1" spc="-20" dirty="0">
                <a:solidFill>
                  <a:srgbClr val="231F20"/>
                </a:solidFill>
                <a:latin typeface="Georgia"/>
                <a:cs typeface="Georgia"/>
              </a:rPr>
              <a:t> </a:t>
            </a:r>
            <a:r>
              <a:rPr sz="650" b="1" dirty="0">
                <a:solidFill>
                  <a:srgbClr val="231F20"/>
                </a:solidFill>
                <a:latin typeface="Georgia"/>
                <a:cs typeface="Georgia"/>
              </a:rPr>
              <a:t>Window</a:t>
            </a:r>
            <a:endParaRPr sz="650" dirty="0">
              <a:latin typeface="Georgia"/>
              <a:cs typeface="Georgia"/>
            </a:endParaRPr>
          </a:p>
        </p:txBody>
      </p:sp>
      <p:sp>
        <p:nvSpPr>
          <p:cNvPr id="46" name="object 14">
            <a:extLst>
              <a:ext uri="{FF2B5EF4-FFF2-40B4-BE49-F238E27FC236}">
                <a16:creationId xmlns:a16="http://schemas.microsoft.com/office/drawing/2014/main" id="{0E3D208A-1264-429C-AA26-40C01558A21A}"/>
              </a:ext>
            </a:extLst>
          </p:cNvPr>
          <p:cNvSpPr txBox="1"/>
          <p:nvPr/>
        </p:nvSpPr>
        <p:spPr>
          <a:xfrm>
            <a:off x="10467711" y="2841914"/>
            <a:ext cx="1360805" cy="134011"/>
          </a:xfrm>
          <a:prstGeom prst="rect">
            <a:avLst/>
          </a:prstGeom>
          <a:solidFill>
            <a:srgbClr val="ED2224"/>
          </a:solidFill>
        </p:spPr>
        <p:txBody>
          <a:bodyPr vert="horz" wrap="square" lIns="0" tIns="33655" rIns="0" bIns="0" rtlCol="0">
            <a:spAutoFit/>
          </a:bodyPr>
          <a:lstStyle/>
          <a:p>
            <a:pPr marL="81915">
              <a:lnSpc>
                <a:spcPct val="100000"/>
              </a:lnSpc>
              <a:spcBef>
                <a:spcPts val="265"/>
              </a:spcBef>
            </a:pPr>
            <a:r>
              <a:rPr sz="650" b="1" spc="25" dirty="0">
                <a:solidFill>
                  <a:srgbClr val="FFFFFF"/>
                </a:solidFill>
                <a:latin typeface="Georgia"/>
                <a:cs typeface="Georgia"/>
              </a:rPr>
              <a:t>Portuguese</a:t>
            </a:r>
            <a:r>
              <a:rPr sz="650" b="1" spc="35" dirty="0">
                <a:solidFill>
                  <a:srgbClr val="FFFFFF"/>
                </a:solidFill>
                <a:latin typeface="Georgia"/>
                <a:cs typeface="Georgia"/>
              </a:rPr>
              <a:t> </a:t>
            </a:r>
            <a:r>
              <a:rPr sz="650" b="1" spc="25" dirty="0">
                <a:solidFill>
                  <a:srgbClr val="FFFFFF"/>
                </a:solidFill>
                <a:latin typeface="Georgia"/>
                <a:cs typeface="Georgia"/>
              </a:rPr>
              <a:t>Styled</a:t>
            </a:r>
            <a:r>
              <a:rPr sz="650" b="1" spc="35" dirty="0">
                <a:solidFill>
                  <a:srgbClr val="FFFFFF"/>
                </a:solidFill>
                <a:latin typeface="Georgia"/>
                <a:cs typeface="Georgia"/>
              </a:rPr>
              <a:t> </a:t>
            </a:r>
            <a:r>
              <a:rPr sz="650" b="1" spc="30" dirty="0">
                <a:solidFill>
                  <a:srgbClr val="FFFFFF"/>
                </a:solidFill>
                <a:latin typeface="Georgia"/>
                <a:cs typeface="Georgia"/>
              </a:rPr>
              <a:t>Canopy</a:t>
            </a:r>
            <a:endParaRPr sz="650" dirty="0">
              <a:latin typeface="Georgia"/>
              <a:cs typeface="Georgia"/>
            </a:endParaRPr>
          </a:p>
        </p:txBody>
      </p:sp>
      <p:sp>
        <p:nvSpPr>
          <p:cNvPr id="48" name="object 17">
            <a:extLst>
              <a:ext uri="{FF2B5EF4-FFF2-40B4-BE49-F238E27FC236}">
                <a16:creationId xmlns:a16="http://schemas.microsoft.com/office/drawing/2014/main" id="{DE284D31-9DC4-4FCE-BC85-C11D51A659BC}"/>
              </a:ext>
            </a:extLst>
          </p:cNvPr>
          <p:cNvSpPr txBox="1"/>
          <p:nvPr/>
        </p:nvSpPr>
        <p:spPr>
          <a:xfrm>
            <a:off x="5190922" y="6182305"/>
            <a:ext cx="1705610" cy="138499"/>
          </a:xfrm>
          <a:prstGeom prst="rect">
            <a:avLst/>
          </a:prstGeom>
          <a:solidFill>
            <a:srgbClr val="662D91"/>
          </a:solidFill>
        </p:spPr>
        <p:txBody>
          <a:bodyPr vert="horz" wrap="square" lIns="0" tIns="38100" rIns="0" bIns="0" rtlCol="0">
            <a:spAutoFit/>
          </a:bodyPr>
          <a:lstStyle/>
          <a:p>
            <a:pPr marL="95885">
              <a:lnSpc>
                <a:spcPct val="100000"/>
              </a:lnSpc>
              <a:spcBef>
                <a:spcPts val="300"/>
              </a:spcBef>
            </a:pPr>
            <a:r>
              <a:rPr sz="650" b="1" dirty="0">
                <a:solidFill>
                  <a:srgbClr val="FFFFFF"/>
                </a:solidFill>
                <a:latin typeface="Georgia"/>
                <a:cs typeface="Georgia"/>
              </a:rPr>
              <a:t>Hand-Painted</a:t>
            </a:r>
            <a:r>
              <a:rPr sz="650" b="1" spc="-20" dirty="0">
                <a:solidFill>
                  <a:srgbClr val="FFFFFF"/>
                </a:solidFill>
                <a:latin typeface="Georgia"/>
                <a:cs typeface="Georgia"/>
              </a:rPr>
              <a:t> </a:t>
            </a:r>
            <a:r>
              <a:rPr sz="650" b="1" spc="5" dirty="0">
                <a:solidFill>
                  <a:srgbClr val="FFFFFF"/>
                </a:solidFill>
                <a:latin typeface="Georgia"/>
                <a:cs typeface="Georgia"/>
              </a:rPr>
              <a:t>Door</a:t>
            </a:r>
            <a:r>
              <a:rPr sz="650" b="1" spc="-15" dirty="0">
                <a:solidFill>
                  <a:srgbClr val="FFFFFF"/>
                </a:solidFill>
                <a:latin typeface="Georgia"/>
                <a:cs typeface="Georgia"/>
              </a:rPr>
              <a:t> </a:t>
            </a:r>
            <a:r>
              <a:rPr sz="650" b="1" dirty="0">
                <a:solidFill>
                  <a:srgbClr val="FFFFFF"/>
                </a:solidFill>
                <a:latin typeface="Georgia"/>
                <a:cs typeface="Georgia"/>
              </a:rPr>
              <a:t>Number</a:t>
            </a:r>
            <a:r>
              <a:rPr sz="650" b="1" spc="-15" dirty="0">
                <a:solidFill>
                  <a:srgbClr val="FFFFFF"/>
                </a:solidFill>
                <a:latin typeface="Georgia"/>
                <a:cs typeface="Georgia"/>
              </a:rPr>
              <a:t> </a:t>
            </a:r>
            <a:r>
              <a:rPr sz="650" b="1" dirty="0">
                <a:solidFill>
                  <a:srgbClr val="FFFFFF"/>
                </a:solidFill>
                <a:latin typeface="Georgia"/>
                <a:cs typeface="Georgia"/>
              </a:rPr>
              <a:t>Plates</a:t>
            </a:r>
            <a:endParaRPr sz="650" dirty="0">
              <a:latin typeface="Georgia"/>
              <a:cs typeface="Georgia"/>
            </a:endParaRPr>
          </a:p>
        </p:txBody>
      </p:sp>
      <p:sp>
        <p:nvSpPr>
          <p:cNvPr id="50" name="object 21">
            <a:extLst>
              <a:ext uri="{FF2B5EF4-FFF2-40B4-BE49-F238E27FC236}">
                <a16:creationId xmlns:a16="http://schemas.microsoft.com/office/drawing/2014/main" id="{6369D620-84CB-4068-82D8-481428114407}"/>
              </a:ext>
            </a:extLst>
          </p:cNvPr>
          <p:cNvSpPr txBox="1"/>
          <p:nvPr/>
        </p:nvSpPr>
        <p:spPr>
          <a:xfrm>
            <a:off x="10662789" y="6137654"/>
            <a:ext cx="1162050" cy="134011"/>
          </a:xfrm>
          <a:prstGeom prst="rect">
            <a:avLst/>
          </a:prstGeom>
          <a:solidFill>
            <a:srgbClr val="F7E431"/>
          </a:solidFill>
        </p:spPr>
        <p:txBody>
          <a:bodyPr vert="horz" wrap="square" lIns="0" tIns="33655" rIns="0" bIns="0" rtlCol="0">
            <a:spAutoFit/>
          </a:bodyPr>
          <a:lstStyle/>
          <a:p>
            <a:pPr marL="236854">
              <a:lnSpc>
                <a:spcPct val="100000"/>
              </a:lnSpc>
              <a:spcBef>
                <a:spcPts val="265"/>
              </a:spcBef>
            </a:pPr>
            <a:r>
              <a:rPr sz="650" b="1" spc="10" dirty="0">
                <a:solidFill>
                  <a:srgbClr val="231F20"/>
                </a:solidFill>
                <a:latin typeface="Georgia"/>
                <a:cs typeface="Georgia"/>
              </a:rPr>
              <a:t>Baroque</a:t>
            </a:r>
            <a:r>
              <a:rPr sz="650" b="1" spc="-10" dirty="0">
                <a:solidFill>
                  <a:srgbClr val="231F20"/>
                </a:solidFill>
                <a:latin typeface="Georgia"/>
                <a:cs typeface="Georgia"/>
              </a:rPr>
              <a:t> </a:t>
            </a:r>
            <a:r>
              <a:rPr sz="650" b="1" spc="15" dirty="0">
                <a:solidFill>
                  <a:srgbClr val="231F20"/>
                </a:solidFill>
                <a:latin typeface="Georgia"/>
                <a:cs typeface="Georgia"/>
              </a:rPr>
              <a:t>Statue</a:t>
            </a:r>
            <a:endParaRPr sz="650" dirty="0">
              <a:latin typeface="Georgia"/>
              <a:cs typeface="Georgia"/>
            </a:endParaRPr>
          </a:p>
        </p:txBody>
      </p:sp>
      <p:sp>
        <p:nvSpPr>
          <p:cNvPr id="51" name="object 23">
            <a:extLst>
              <a:ext uri="{FF2B5EF4-FFF2-40B4-BE49-F238E27FC236}">
                <a16:creationId xmlns:a16="http://schemas.microsoft.com/office/drawing/2014/main" id="{679A1F30-CD10-4C14-A021-F8F42EE75085}"/>
              </a:ext>
            </a:extLst>
          </p:cNvPr>
          <p:cNvSpPr txBox="1"/>
          <p:nvPr/>
        </p:nvSpPr>
        <p:spPr>
          <a:xfrm>
            <a:off x="7959073" y="6137533"/>
            <a:ext cx="1395095" cy="134011"/>
          </a:xfrm>
          <a:prstGeom prst="rect">
            <a:avLst/>
          </a:prstGeom>
          <a:solidFill>
            <a:srgbClr val="ED1E82"/>
          </a:solidFill>
        </p:spPr>
        <p:txBody>
          <a:bodyPr vert="horz" wrap="square" lIns="0" tIns="33655" rIns="0" bIns="0" rtlCol="0">
            <a:spAutoFit/>
          </a:bodyPr>
          <a:lstStyle/>
          <a:p>
            <a:pPr marL="92075">
              <a:lnSpc>
                <a:spcPct val="100000"/>
              </a:lnSpc>
              <a:spcBef>
                <a:spcPts val="265"/>
              </a:spcBef>
            </a:pPr>
            <a:r>
              <a:rPr sz="650" b="1" spc="10" dirty="0">
                <a:solidFill>
                  <a:srgbClr val="FFFFFF"/>
                </a:solidFill>
                <a:latin typeface="Georgia"/>
                <a:cs typeface="Georgia"/>
              </a:rPr>
              <a:t>Goan-Style</a:t>
            </a:r>
            <a:r>
              <a:rPr sz="650" b="1" spc="15" dirty="0">
                <a:solidFill>
                  <a:srgbClr val="FFFFFF"/>
                </a:solidFill>
                <a:latin typeface="Georgia"/>
                <a:cs typeface="Georgia"/>
              </a:rPr>
              <a:t> </a:t>
            </a:r>
            <a:r>
              <a:rPr sz="650" b="1" spc="10" dirty="0">
                <a:solidFill>
                  <a:srgbClr val="FFFFFF"/>
                </a:solidFill>
                <a:latin typeface="Georgia"/>
                <a:cs typeface="Georgia"/>
              </a:rPr>
              <a:t>Balcony</a:t>
            </a:r>
            <a:r>
              <a:rPr sz="650" b="1" spc="15" dirty="0">
                <a:solidFill>
                  <a:srgbClr val="FFFFFF"/>
                </a:solidFill>
                <a:latin typeface="Georgia"/>
                <a:cs typeface="Georgia"/>
              </a:rPr>
              <a:t> Railing</a:t>
            </a:r>
            <a:endParaRPr sz="650" dirty="0">
              <a:latin typeface="Georgia"/>
              <a:cs typeface="Georgia"/>
            </a:endParaRPr>
          </a:p>
        </p:txBody>
      </p:sp>
      <p:sp>
        <p:nvSpPr>
          <p:cNvPr id="23" name="object 4">
            <a:extLst>
              <a:ext uri="{FF2B5EF4-FFF2-40B4-BE49-F238E27FC236}">
                <a16:creationId xmlns:a16="http://schemas.microsoft.com/office/drawing/2014/main" id="{99649BB8-E859-42DA-A9F3-29B2B01F8581}"/>
              </a:ext>
            </a:extLst>
          </p:cNvPr>
          <p:cNvSpPr/>
          <p:nvPr/>
        </p:nvSpPr>
        <p:spPr>
          <a:xfrm>
            <a:off x="1168734" y="1576821"/>
            <a:ext cx="2514600" cy="954108"/>
          </a:xfrm>
          <a:custGeom>
            <a:avLst/>
            <a:gdLst/>
            <a:ahLst/>
            <a:cxnLst/>
            <a:rect l="l" t="t" r="r" b="b"/>
            <a:pathLst>
              <a:path w="3213100" h="1454785">
                <a:moveTo>
                  <a:pt x="3212681" y="1454317"/>
                </a:moveTo>
                <a:lnTo>
                  <a:pt x="0" y="1454317"/>
                </a:lnTo>
                <a:lnTo>
                  <a:pt x="0" y="0"/>
                </a:lnTo>
                <a:lnTo>
                  <a:pt x="3212681" y="0"/>
                </a:lnTo>
                <a:lnTo>
                  <a:pt x="3212681" y="1454317"/>
                </a:lnTo>
                <a:close/>
              </a:path>
            </a:pathLst>
          </a:custGeom>
          <a:ln w="79113">
            <a:solidFill>
              <a:srgbClr val="70C8B9"/>
            </a:solidFill>
          </a:ln>
        </p:spPr>
        <p:txBody>
          <a:bodyPr wrap="square" lIns="0" tIns="0" rIns="0" bIns="0" rtlCol="0"/>
          <a:lstStyle/>
          <a:p>
            <a:endParaRPr/>
          </a:p>
        </p:txBody>
      </p:sp>
      <p:sp>
        <p:nvSpPr>
          <p:cNvPr id="24" name="TextBox 23">
            <a:extLst>
              <a:ext uri="{FF2B5EF4-FFF2-40B4-BE49-F238E27FC236}">
                <a16:creationId xmlns:a16="http://schemas.microsoft.com/office/drawing/2014/main" id="{6A6BE128-B93A-486B-A3A0-BDBA98C316B2}"/>
              </a:ext>
            </a:extLst>
          </p:cNvPr>
          <p:cNvSpPr txBox="1"/>
          <p:nvPr/>
        </p:nvSpPr>
        <p:spPr>
          <a:xfrm>
            <a:off x="1484910" y="1761487"/>
            <a:ext cx="1882247" cy="584775"/>
          </a:xfrm>
          <a:prstGeom prst="rect">
            <a:avLst/>
          </a:prstGeom>
          <a:noFill/>
        </p:spPr>
        <p:txBody>
          <a:bodyPr wrap="square" rtlCol="0">
            <a:spAutoFit/>
          </a:bodyPr>
          <a:lstStyle/>
          <a:p>
            <a:pPr algn="ctr"/>
            <a:r>
              <a:rPr lang="en-US" sz="1600" b="1" dirty="0">
                <a:solidFill>
                  <a:srgbClr val="FF0000"/>
                </a:solidFill>
                <a:latin typeface="LilyUPC" panose="020B0604020202020204" pitchFamily="34" charset="-34"/>
                <a:cs typeface="LilyUPC" panose="020B0604020202020204" pitchFamily="34" charset="-34"/>
              </a:rPr>
              <a:t>GOAN OUTSIDE</a:t>
            </a:r>
          </a:p>
          <a:p>
            <a:pPr algn="ctr"/>
            <a:r>
              <a:rPr lang="en-US" sz="1600" b="1" dirty="0">
                <a:solidFill>
                  <a:srgbClr val="FF0000"/>
                </a:solidFill>
                <a:latin typeface="LilyUPC" panose="020B0604020202020204" pitchFamily="34" charset="-34"/>
                <a:cs typeface="LilyUPC" panose="020B0604020202020204" pitchFamily="34" charset="-34"/>
              </a:rPr>
              <a:t>MODERN INSIDE</a:t>
            </a:r>
            <a:endParaRPr lang="en-IN" sz="1600" b="1" dirty="0">
              <a:solidFill>
                <a:srgbClr val="FF0000"/>
              </a:solidFill>
              <a:latin typeface="LilyUPC" panose="020B0604020202020204" pitchFamily="34" charset="-34"/>
              <a:cs typeface="LilyUPC" panose="020B0604020202020204" pitchFamily="34" charset="-34"/>
            </a:endParaRPr>
          </a:p>
        </p:txBody>
      </p:sp>
      <p:sp>
        <p:nvSpPr>
          <p:cNvPr id="25" name="object 6">
            <a:extLst>
              <a:ext uri="{FF2B5EF4-FFF2-40B4-BE49-F238E27FC236}">
                <a16:creationId xmlns:a16="http://schemas.microsoft.com/office/drawing/2014/main" id="{8AD9D5CB-D731-4F9A-9FA6-2920B05C17F9}"/>
              </a:ext>
            </a:extLst>
          </p:cNvPr>
          <p:cNvSpPr/>
          <p:nvPr/>
        </p:nvSpPr>
        <p:spPr>
          <a:xfrm>
            <a:off x="1168734" y="1182553"/>
            <a:ext cx="2514600" cy="231005"/>
          </a:xfrm>
          <a:custGeom>
            <a:avLst/>
            <a:gdLst/>
            <a:ahLst/>
            <a:cxnLst/>
            <a:rect l="l" t="t" r="r" b="b"/>
            <a:pathLst>
              <a:path w="3628390" h="283210">
                <a:moveTo>
                  <a:pt x="196621" y="279793"/>
                </a:moveTo>
                <a:lnTo>
                  <a:pt x="185534" y="236664"/>
                </a:lnTo>
                <a:lnTo>
                  <a:pt x="172758" y="186931"/>
                </a:lnTo>
                <a:lnTo>
                  <a:pt x="146380" y="84328"/>
                </a:lnTo>
                <a:lnTo>
                  <a:pt x="125514" y="3098"/>
                </a:lnTo>
                <a:lnTo>
                  <a:pt x="119684" y="3098"/>
                </a:lnTo>
                <a:lnTo>
                  <a:pt x="119684" y="186931"/>
                </a:lnTo>
                <a:lnTo>
                  <a:pt x="76936" y="186931"/>
                </a:lnTo>
                <a:lnTo>
                  <a:pt x="98310" y="84328"/>
                </a:lnTo>
                <a:lnTo>
                  <a:pt x="119684" y="186931"/>
                </a:lnTo>
                <a:lnTo>
                  <a:pt x="119684" y="3098"/>
                </a:lnTo>
                <a:lnTo>
                  <a:pt x="71107" y="3098"/>
                </a:lnTo>
                <a:lnTo>
                  <a:pt x="0" y="279793"/>
                </a:lnTo>
                <a:lnTo>
                  <a:pt x="57505" y="279793"/>
                </a:lnTo>
                <a:lnTo>
                  <a:pt x="66446" y="236664"/>
                </a:lnTo>
                <a:lnTo>
                  <a:pt x="130175" y="236664"/>
                </a:lnTo>
                <a:lnTo>
                  <a:pt x="139103" y="279793"/>
                </a:lnTo>
                <a:lnTo>
                  <a:pt x="196621" y="279793"/>
                </a:lnTo>
                <a:close/>
              </a:path>
              <a:path w="3628390" h="283210">
                <a:moveTo>
                  <a:pt x="524967" y="279793"/>
                </a:moveTo>
                <a:lnTo>
                  <a:pt x="488619" y="172148"/>
                </a:lnTo>
                <a:lnTo>
                  <a:pt x="484555" y="160096"/>
                </a:lnTo>
                <a:lnTo>
                  <a:pt x="500786" y="145846"/>
                </a:lnTo>
                <a:lnTo>
                  <a:pt x="510349" y="128574"/>
                </a:lnTo>
                <a:lnTo>
                  <a:pt x="511784" y="122402"/>
                </a:lnTo>
                <a:lnTo>
                  <a:pt x="514896" y="108902"/>
                </a:lnTo>
                <a:lnTo>
                  <a:pt x="516039" y="87426"/>
                </a:lnTo>
                <a:lnTo>
                  <a:pt x="512572" y="52844"/>
                </a:lnTo>
                <a:lnTo>
                  <a:pt x="512483" y="51955"/>
                </a:lnTo>
                <a:lnTo>
                  <a:pt x="500151" y="25450"/>
                </a:lnTo>
                <a:lnTo>
                  <a:pt x="476529" y="8851"/>
                </a:lnTo>
                <a:lnTo>
                  <a:pt x="460857" y="6451"/>
                </a:lnTo>
                <a:lnTo>
                  <a:pt x="460857" y="87426"/>
                </a:lnTo>
                <a:lnTo>
                  <a:pt x="460349" y="99618"/>
                </a:lnTo>
                <a:lnTo>
                  <a:pt x="457644" y="110896"/>
                </a:lnTo>
                <a:lnTo>
                  <a:pt x="451015" y="119176"/>
                </a:lnTo>
                <a:lnTo>
                  <a:pt x="438708" y="122402"/>
                </a:lnTo>
                <a:lnTo>
                  <a:pt x="415391" y="122402"/>
                </a:lnTo>
                <a:lnTo>
                  <a:pt x="415391" y="52844"/>
                </a:lnTo>
                <a:lnTo>
                  <a:pt x="438708" y="52844"/>
                </a:lnTo>
                <a:lnTo>
                  <a:pt x="451015" y="56007"/>
                </a:lnTo>
                <a:lnTo>
                  <a:pt x="457644" y="64160"/>
                </a:lnTo>
                <a:lnTo>
                  <a:pt x="460349" y="75298"/>
                </a:lnTo>
                <a:lnTo>
                  <a:pt x="460857" y="87426"/>
                </a:lnTo>
                <a:lnTo>
                  <a:pt x="460857" y="6451"/>
                </a:lnTo>
                <a:lnTo>
                  <a:pt x="439089" y="3098"/>
                </a:lnTo>
                <a:lnTo>
                  <a:pt x="360197" y="3098"/>
                </a:lnTo>
                <a:lnTo>
                  <a:pt x="360197" y="279793"/>
                </a:lnTo>
                <a:lnTo>
                  <a:pt x="415391" y="279793"/>
                </a:lnTo>
                <a:lnTo>
                  <a:pt x="415391" y="172148"/>
                </a:lnTo>
                <a:lnTo>
                  <a:pt x="433654" y="172148"/>
                </a:lnTo>
                <a:lnTo>
                  <a:pt x="467461" y="279793"/>
                </a:lnTo>
                <a:lnTo>
                  <a:pt x="524967" y="279793"/>
                </a:lnTo>
                <a:close/>
              </a:path>
              <a:path w="3628390" h="283210">
                <a:moveTo>
                  <a:pt x="847115" y="200901"/>
                </a:moveTo>
                <a:lnTo>
                  <a:pt x="791921" y="200901"/>
                </a:lnTo>
                <a:lnTo>
                  <a:pt x="791540" y="208673"/>
                </a:lnTo>
                <a:lnTo>
                  <a:pt x="790765" y="216458"/>
                </a:lnTo>
                <a:lnTo>
                  <a:pt x="787666" y="222275"/>
                </a:lnTo>
                <a:lnTo>
                  <a:pt x="784542" y="228892"/>
                </a:lnTo>
                <a:lnTo>
                  <a:pt x="778713" y="233159"/>
                </a:lnTo>
                <a:lnTo>
                  <a:pt x="758520" y="233159"/>
                </a:lnTo>
                <a:lnTo>
                  <a:pt x="753452" y="228511"/>
                </a:lnTo>
                <a:lnTo>
                  <a:pt x="744181" y="189585"/>
                </a:lnTo>
                <a:lnTo>
                  <a:pt x="742975" y="141439"/>
                </a:lnTo>
                <a:lnTo>
                  <a:pt x="743191" y="116522"/>
                </a:lnTo>
                <a:lnTo>
                  <a:pt x="746417" y="73964"/>
                </a:lnTo>
                <a:lnTo>
                  <a:pt x="758520" y="49745"/>
                </a:lnTo>
                <a:lnTo>
                  <a:pt x="778713" y="49745"/>
                </a:lnTo>
                <a:lnTo>
                  <a:pt x="784161" y="53619"/>
                </a:lnTo>
                <a:lnTo>
                  <a:pt x="787273" y="60236"/>
                </a:lnTo>
                <a:lnTo>
                  <a:pt x="790384" y="66065"/>
                </a:lnTo>
                <a:lnTo>
                  <a:pt x="791146" y="73825"/>
                </a:lnTo>
                <a:lnTo>
                  <a:pt x="791540" y="81610"/>
                </a:lnTo>
                <a:lnTo>
                  <a:pt x="846734" y="81610"/>
                </a:lnTo>
                <a:lnTo>
                  <a:pt x="831977" y="31496"/>
                </a:lnTo>
                <a:lnTo>
                  <a:pt x="798779" y="4953"/>
                </a:lnTo>
                <a:lnTo>
                  <a:pt x="768616" y="0"/>
                </a:lnTo>
                <a:lnTo>
                  <a:pt x="747890" y="2184"/>
                </a:lnTo>
                <a:lnTo>
                  <a:pt x="708380" y="27584"/>
                </a:lnTo>
                <a:lnTo>
                  <a:pt x="689775" y="80632"/>
                </a:lnTo>
                <a:lnTo>
                  <a:pt x="687882" y="111963"/>
                </a:lnTo>
                <a:lnTo>
                  <a:pt x="687882" y="171602"/>
                </a:lnTo>
                <a:lnTo>
                  <a:pt x="695820" y="231686"/>
                </a:lnTo>
                <a:lnTo>
                  <a:pt x="718832" y="266014"/>
                </a:lnTo>
                <a:lnTo>
                  <a:pt x="768616" y="282905"/>
                </a:lnTo>
                <a:lnTo>
                  <a:pt x="784707" y="281660"/>
                </a:lnTo>
                <a:lnTo>
                  <a:pt x="822236" y="263080"/>
                </a:lnTo>
                <a:lnTo>
                  <a:pt x="844753" y="219862"/>
                </a:lnTo>
                <a:lnTo>
                  <a:pt x="847115" y="200901"/>
                </a:lnTo>
                <a:close/>
              </a:path>
              <a:path w="3628390" h="283210">
                <a:moveTo>
                  <a:pt x="1176248" y="2933"/>
                </a:moveTo>
                <a:lnTo>
                  <a:pt x="1121067" y="2933"/>
                </a:lnTo>
                <a:lnTo>
                  <a:pt x="1121067" y="114693"/>
                </a:lnTo>
                <a:lnTo>
                  <a:pt x="1075207" y="114693"/>
                </a:lnTo>
                <a:lnTo>
                  <a:pt x="1075207" y="2933"/>
                </a:lnTo>
                <a:lnTo>
                  <a:pt x="1020025" y="2933"/>
                </a:lnTo>
                <a:lnTo>
                  <a:pt x="1020025" y="114693"/>
                </a:lnTo>
                <a:lnTo>
                  <a:pt x="1020025" y="164223"/>
                </a:lnTo>
                <a:lnTo>
                  <a:pt x="1020025" y="279793"/>
                </a:lnTo>
                <a:lnTo>
                  <a:pt x="1075207" y="279793"/>
                </a:lnTo>
                <a:lnTo>
                  <a:pt x="1075207" y="164223"/>
                </a:lnTo>
                <a:lnTo>
                  <a:pt x="1121067" y="164223"/>
                </a:lnTo>
                <a:lnTo>
                  <a:pt x="1121067" y="279793"/>
                </a:lnTo>
                <a:lnTo>
                  <a:pt x="1176248" y="279793"/>
                </a:lnTo>
                <a:lnTo>
                  <a:pt x="1176248" y="164223"/>
                </a:lnTo>
                <a:lnTo>
                  <a:pt x="1176248" y="114693"/>
                </a:lnTo>
                <a:lnTo>
                  <a:pt x="1176248" y="2933"/>
                </a:lnTo>
                <a:close/>
              </a:path>
              <a:path w="3628390" h="283210">
                <a:moveTo>
                  <a:pt x="1414056" y="3111"/>
                </a:moveTo>
                <a:lnTo>
                  <a:pt x="1358874" y="3111"/>
                </a:lnTo>
                <a:lnTo>
                  <a:pt x="1358874" y="279806"/>
                </a:lnTo>
                <a:lnTo>
                  <a:pt x="1414056" y="279806"/>
                </a:lnTo>
                <a:lnTo>
                  <a:pt x="1414056" y="3111"/>
                </a:lnTo>
                <a:close/>
              </a:path>
              <a:path w="3628390" h="283210">
                <a:moveTo>
                  <a:pt x="1731530" y="3314"/>
                </a:moveTo>
                <a:lnTo>
                  <a:pt x="1583080" y="3314"/>
                </a:lnTo>
                <a:lnTo>
                  <a:pt x="1583080" y="52844"/>
                </a:lnTo>
                <a:lnTo>
                  <a:pt x="1629702" y="52844"/>
                </a:lnTo>
                <a:lnTo>
                  <a:pt x="1629702" y="280174"/>
                </a:lnTo>
                <a:lnTo>
                  <a:pt x="1684883" y="280174"/>
                </a:lnTo>
                <a:lnTo>
                  <a:pt x="1684883" y="52844"/>
                </a:lnTo>
                <a:lnTo>
                  <a:pt x="1731530" y="52844"/>
                </a:lnTo>
                <a:lnTo>
                  <a:pt x="1731530" y="3314"/>
                </a:lnTo>
                <a:close/>
              </a:path>
              <a:path w="3628390" h="283210">
                <a:moveTo>
                  <a:pt x="2027999" y="2933"/>
                </a:moveTo>
                <a:lnTo>
                  <a:pt x="1900542" y="2933"/>
                </a:lnTo>
                <a:lnTo>
                  <a:pt x="1900542" y="52463"/>
                </a:lnTo>
                <a:lnTo>
                  <a:pt x="1900542" y="115963"/>
                </a:lnTo>
                <a:lnTo>
                  <a:pt x="1900542" y="165493"/>
                </a:lnTo>
                <a:lnTo>
                  <a:pt x="1900542" y="230263"/>
                </a:lnTo>
                <a:lnTo>
                  <a:pt x="1900542" y="279793"/>
                </a:lnTo>
                <a:lnTo>
                  <a:pt x="2027999" y="279793"/>
                </a:lnTo>
                <a:lnTo>
                  <a:pt x="2027999" y="230263"/>
                </a:lnTo>
                <a:lnTo>
                  <a:pt x="1955736" y="230263"/>
                </a:lnTo>
                <a:lnTo>
                  <a:pt x="1955736" y="165493"/>
                </a:lnTo>
                <a:lnTo>
                  <a:pt x="2017903" y="165493"/>
                </a:lnTo>
                <a:lnTo>
                  <a:pt x="2017903" y="115963"/>
                </a:lnTo>
                <a:lnTo>
                  <a:pt x="1955736" y="115963"/>
                </a:lnTo>
                <a:lnTo>
                  <a:pt x="1955736" y="52463"/>
                </a:lnTo>
                <a:lnTo>
                  <a:pt x="2027999" y="52463"/>
                </a:lnTo>
                <a:lnTo>
                  <a:pt x="2027999" y="2933"/>
                </a:lnTo>
                <a:close/>
              </a:path>
              <a:path w="3628390" h="283210">
                <a:moveTo>
                  <a:pt x="2352865" y="200901"/>
                </a:moveTo>
                <a:lnTo>
                  <a:pt x="2297671" y="200901"/>
                </a:lnTo>
                <a:lnTo>
                  <a:pt x="2297290" y="208673"/>
                </a:lnTo>
                <a:lnTo>
                  <a:pt x="2296515" y="216458"/>
                </a:lnTo>
                <a:lnTo>
                  <a:pt x="2293416" y="222275"/>
                </a:lnTo>
                <a:lnTo>
                  <a:pt x="2290292" y="228892"/>
                </a:lnTo>
                <a:lnTo>
                  <a:pt x="2284476" y="233159"/>
                </a:lnTo>
                <a:lnTo>
                  <a:pt x="2264270" y="233159"/>
                </a:lnTo>
                <a:lnTo>
                  <a:pt x="2259203" y="228511"/>
                </a:lnTo>
                <a:lnTo>
                  <a:pt x="2249932" y="189585"/>
                </a:lnTo>
                <a:lnTo>
                  <a:pt x="2248725" y="141439"/>
                </a:lnTo>
                <a:lnTo>
                  <a:pt x="2248941" y="116522"/>
                </a:lnTo>
                <a:lnTo>
                  <a:pt x="2252167" y="73964"/>
                </a:lnTo>
                <a:lnTo>
                  <a:pt x="2264270" y="49745"/>
                </a:lnTo>
                <a:lnTo>
                  <a:pt x="2284476" y="49745"/>
                </a:lnTo>
                <a:lnTo>
                  <a:pt x="2289911" y="53619"/>
                </a:lnTo>
                <a:lnTo>
                  <a:pt x="2293023" y="60236"/>
                </a:lnTo>
                <a:lnTo>
                  <a:pt x="2296134" y="66065"/>
                </a:lnTo>
                <a:lnTo>
                  <a:pt x="2296896" y="73825"/>
                </a:lnTo>
                <a:lnTo>
                  <a:pt x="2297290" y="81610"/>
                </a:lnTo>
                <a:lnTo>
                  <a:pt x="2352484" y="81610"/>
                </a:lnTo>
                <a:lnTo>
                  <a:pt x="2337727" y="31496"/>
                </a:lnTo>
                <a:lnTo>
                  <a:pt x="2304529" y="4953"/>
                </a:lnTo>
                <a:lnTo>
                  <a:pt x="2274366" y="0"/>
                </a:lnTo>
                <a:lnTo>
                  <a:pt x="2253640" y="2184"/>
                </a:lnTo>
                <a:lnTo>
                  <a:pt x="2214130" y="27584"/>
                </a:lnTo>
                <a:lnTo>
                  <a:pt x="2195525" y="80632"/>
                </a:lnTo>
                <a:lnTo>
                  <a:pt x="2193645" y="111963"/>
                </a:lnTo>
                <a:lnTo>
                  <a:pt x="2193645" y="171602"/>
                </a:lnTo>
                <a:lnTo>
                  <a:pt x="2201570" y="231686"/>
                </a:lnTo>
                <a:lnTo>
                  <a:pt x="2224582" y="266014"/>
                </a:lnTo>
                <a:lnTo>
                  <a:pt x="2274366" y="282905"/>
                </a:lnTo>
                <a:lnTo>
                  <a:pt x="2290457" y="281660"/>
                </a:lnTo>
                <a:lnTo>
                  <a:pt x="2327986" y="263080"/>
                </a:lnTo>
                <a:lnTo>
                  <a:pt x="2350503" y="219862"/>
                </a:lnTo>
                <a:lnTo>
                  <a:pt x="2352865" y="200901"/>
                </a:lnTo>
                <a:close/>
              </a:path>
              <a:path w="3628390" h="283210">
                <a:moveTo>
                  <a:pt x="2660624" y="3314"/>
                </a:moveTo>
                <a:lnTo>
                  <a:pt x="2512174" y="3314"/>
                </a:lnTo>
                <a:lnTo>
                  <a:pt x="2512174" y="52844"/>
                </a:lnTo>
                <a:lnTo>
                  <a:pt x="2558796" y="52844"/>
                </a:lnTo>
                <a:lnTo>
                  <a:pt x="2558796" y="280174"/>
                </a:lnTo>
                <a:lnTo>
                  <a:pt x="2613990" y="280174"/>
                </a:lnTo>
                <a:lnTo>
                  <a:pt x="2613990" y="52844"/>
                </a:lnTo>
                <a:lnTo>
                  <a:pt x="2660624" y="52844"/>
                </a:lnTo>
                <a:lnTo>
                  <a:pt x="2660624" y="3314"/>
                </a:lnTo>
                <a:close/>
              </a:path>
              <a:path w="3628390" h="283210">
                <a:moveTo>
                  <a:pt x="2983928" y="3098"/>
                </a:moveTo>
                <a:lnTo>
                  <a:pt x="2928734" y="3098"/>
                </a:lnTo>
                <a:lnTo>
                  <a:pt x="2928734" y="208292"/>
                </a:lnTo>
                <a:lnTo>
                  <a:pt x="2926905" y="219722"/>
                </a:lnTo>
                <a:lnTo>
                  <a:pt x="2921939" y="227431"/>
                </a:lnTo>
                <a:lnTo>
                  <a:pt x="2914650" y="231800"/>
                </a:lnTo>
                <a:lnTo>
                  <a:pt x="2905810" y="233172"/>
                </a:lnTo>
                <a:lnTo>
                  <a:pt x="2896984" y="231800"/>
                </a:lnTo>
                <a:lnTo>
                  <a:pt x="2889694" y="227431"/>
                </a:lnTo>
                <a:lnTo>
                  <a:pt x="2884728" y="219722"/>
                </a:lnTo>
                <a:lnTo>
                  <a:pt x="2882887" y="208292"/>
                </a:lnTo>
                <a:lnTo>
                  <a:pt x="2882887" y="3098"/>
                </a:lnTo>
                <a:lnTo>
                  <a:pt x="2827705" y="3098"/>
                </a:lnTo>
                <a:lnTo>
                  <a:pt x="2827705" y="205562"/>
                </a:lnTo>
                <a:lnTo>
                  <a:pt x="2829064" y="221500"/>
                </a:lnTo>
                <a:lnTo>
                  <a:pt x="2848305" y="259969"/>
                </a:lnTo>
                <a:lnTo>
                  <a:pt x="2889072" y="281457"/>
                </a:lnTo>
                <a:lnTo>
                  <a:pt x="2905810" y="282905"/>
                </a:lnTo>
                <a:lnTo>
                  <a:pt x="2922562" y="281457"/>
                </a:lnTo>
                <a:lnTo>
                  <a:pt x="2963329" y="259969"/>
                </a:lnTo>
                <a:lnTo>
                  <a:pt x="2982569" y="221500"/>
                </a:lnTo>
                <a:lnTo>
                  <a:pt x="2983928" y="205562"/>
                </a:lnTo>
                <a:lnTo>
                  <a:pt x="2983928" y="3098"/>
                </a:lnTo>
                <a:close/>
              </a:path>
              <a:path w="3628390" h="283210">
                <a:moveTo>
                  <a:pt x="3329368" y="279793"/>
                </a:moveTo>
                <a:lnTo>
                  <a:pt x="3293021" y="172148"/>
                </a:lnTo>
                <a:lnTo>
                  <a:pt x="3288957" y="160096"/>
                </a:lnTo>
                <a:lnTo>
                  <a:pt x="3305187" y="145846"/>
                </a:lnTo>
                <a:lnTo>
                  <a:pt x="3314750" y="128574"/>
                </a:lnTo>
                <a:lnTo>
                  <a:pt x="3316173" y="122402"/>
                </a:lnTo>
                <a:lnTo>
                  <a:pt x="3319297" y="108902"/>
                </a:lnTo>
                <a:lnTo>
                  <a:pt x="3320440" y="87426"/>
                </a:lnTo>
                <a:lnTo>
                  <a:pt x="3316973" y="52844"/>
                </a:lnTo>
                <a:lnTo>
                  <a:pt x="3316884" y="51955"/>
                </a:lnTo>
                <a:lnTo>
                  <a:pt x="3304552" y="25450"/>
                </a:lnTo>
                <a:lnTo>
                  <a:pt x="3280918" y="8851"/>
                </a:lnTo>
                <a:lnTo>
                  <a:pt x="3265259" y="6451"/>
                </a:lnTo>
                <a:lnTo>
                  <a:pt x="3265259" y="87426"/>
                </a:lnTo>
                <a:lnTo>
                  <a:pt x="3264738" y="99618"/>
                </a:lnTo>
                <a:lnTo>
                  <a:pt x="3262045" y="110896"/>
                </a:lnTo>
                <a:lnTo>
                  <a:pt x="3255416" y="119176"/>
                </a:lnTo>
                <a:lnTo>
                  <a:pt x="3243110" y="122402"/>
                </a:lnTo>
                <a:lnTo>
                  <a:pt x="3219793" y="122402"/>
                </a:lnTo>
                <a:lnTo>
                  <a:pt x="3219793" y="52844"/>
                </a:lnTo>
                <a:lnTo>
                  <a:pt x="3243110" y="52844"/>
                </a:lnTo>
                <a:lnTo>
                  <a:pt x="3255416" y="56007"/>
                </a:lnTo>
                <a:lnTo>
                  <a:pt x="3262045" y="64160"/>
                </a:lnTo>
                <a:lnTo>
                  <a:pt x="3264738" y="75298"/>
                </a:lnTo>
                <a:lnTo>
                  <a:pt x="3265259" y="87426"/>
                </a:lnTo>
                <a:lnTo>
                  <a:pt x="3265259" y="6451"/>
                </a:lnTo>
                <a:lnTo>
                  <a:pt x="3243491" y="3098"/>
                </a:lnTo>
                <a:lnTo>
                  <a:pt x="3164598" y="3098"/>
                </a:lnTo>
                <a:lnTo>
                  <a:pt x="3164598" y="279793"/>
                </a:lnTo>
                <a:lnTo>
                  <a:pt x="3219793" y="279793"/>
                </a:lnTo>
                <a:lnTo>
                  <a:pt x="3219793" y="172148"/>
                </a:lnTo>
                <a:lnTo>
                  <a:pt x="3238055" y="172148"/>
                </a:lnTo>
                <a:lnTo>
                  <a:pt x="3271863" y="279793"/>
                </a:lnTo>
                <a:lnTo>
                  <a:pt x="3329368" y="279793"/>
                </a:lnTo>
                <a:close/>
              </a:path>
              <a:path w="3628390" h="283210">
                <a:moveTo>
                  <a:pt x="3627805" y="2933"/>
                </a:moveTo>
                <a:lnTo>
                  <a:pt x="3500348" y="2933"/>
                </a:lnTo>
                <a:lnTo>
                  <a:pt x="3500348" y="52463"/>
                </a:lnTo>
                <a:lnTo>
                  <a:pt x="3500348" y="115963"/>
                </a:lnTo>
                <a:lnTo>
                  <a:pt x="3500348" y="165493"/>
                </a:lnTo>
                <a:lnTo>
                  <a:pt x="3500348" y="230263"/>
                </a:lnTo>
                <a:lnTo>
                  <a:pt x="3500348" y="279793"/>
                </a:lnTo>
                <a:lnTo>
                  <a:pt x="3627805" y="279793"/>
                </a:lnTo>
                <a:lnTo>
                  <a:pt x="3627805" y="230263"/>
                </a:lnTo>
                <a:lnTo>
                  <a:pt x="3555530" y="230263"/>
                </a:lnTo>
                <a:lnTo>
                  <a:pt x="3555530" y="165493"/>
                </a:lnTo>
                <a:lnTo>
                  <a:pt x="3617696" y="165493"/>
                </a:lnTo>
                <a:lnTo>
                  <a:pt x="3617696" y="115963"/>
                </a:lnTo>
                <a:lnTo>
                  <a:pt x="3555530" y="115963"/>
                </a:lnTo>
                <a:lnTo>
                  <a:pt x="3555530" y="52463"/>
                </a:lnTo>
                <a:lnTo>
                  <a:pt x="3627805" y="52463"/>
                </a:lnTo>
                <a:lnTo>
                  <a:pt x="3627805" y="2933"/>
                </a:lnTo>
                <a:close/>
              </a:path>
            </a:pathLst>
          </a:custGeom>
          <a:solidFill>
            <a:srgbClr val="FFFFFF"/>
          </a:solidFill>
        </p:spPr>
        <p:txBody>
          <a:bodyPr wrap="square" lIns="0" tIns="0" rIns="0" bIns="0" rtlCol="0"/>
          <a:lstStyle/>
          <a:p>
            <a:endParaRPr dirty="0"/>
          </a:p>
        </p:txBody>
      </p:sp>
    </p:spTree>
    <p:extLst>
      <p:ext uri="{BB962C8B-B14F-4D97-AF65-F5344CB8AC3E}">
        <p14:creationId xmlns:p14="http://schemas.microsoft.com/office/powerpoint/2010/main" val="270675207"/>
      </p:ext>
    </p:extLst>
  </p:cSld>
  <p:clrMapOvr>
    <a:masterClrMapping/>
  </p:clrMapOvr>
  <p:transition spd="slow">
    <p:comb/>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9300782" cy="4012840"/>
            <a:chOff x="0" y="1300809"/>
            <a:chExt cx="10019611" cy="4315447"/>
          </a:xfrm>
        </p:grpSpPr>
        <p:sp>
          <p:nvSpPr>
            <p:cNvPr id="3" name="object 3"/>
            <p:cNvSpPr/>
            <p:nvPr/>
          </p:nvSpPr>
          <p:spPr>
            <a:xfrm>
              <a:off x="3318032" y="1300809"/>
              <a:ext cx="3350895" cy="4199844"/>
            </a:xfrm>
            <a:custGeom>
              <a:avLst/>
              <a:gdLst/>
              <a:ahLst/>
              <a:cxnLst/>
              <a:rect l="l" t="t" r="r" b="b"/>
              <a:pathLst>
                <a:path w="3350895" h="4998720">
                  <a:moveTo>
                    <a:pt x="3350683" y="0"/>
                  </a:moveTo>
                  <a:lnTo>
                    <a:pt x="0" y="0"/>
                  </a:lnTo>
                  <a:lnTo>
                    <a:pt x="0" y="4998121"/>
                  </a:lnTo>
                  <a:lnTo>
                    <a:pt x="3350683" y="4998121"/>
                  </a:lnTo>
                  <a:lnTo>
                    <a:pt x="3350683" y="0"/>
                  </a:lnTo>
                  <a:close/>
                </a:path>
              </a:pathLst>
            </a:custGeom>
            <a:solidFill>
              <a:srgbClr val="00AEEF"/>
            </a:solidFill>
          </p:spPr>
          <p:txBody>
            <a:bodyPr wrap="square" lIns="0" tIns="0" rIns="0" bIns="0" rtlCol="0"/>
            <a:lstStyle/>
            <a:p>
              <a:endParaRPr/>
            </a:p>
          </p:txBody>
        </p:sp>
        <p:sp>
          <p:nvSpPr>
            <p:cNvPr id="4" name="object 4"/>
            <p:cNvSpPr/>
            <p:nvPr/>
          </p:nvSpPr>
          <p:spPr>
            <a:xfrm>
              <a:off x="6668716" y="1300809"/>
              <a:ext cx="3350895" cy="4315447"/>
            </a:xfrm>
            <a:custGeom>
              <a:avLst/>
              <a:gdLst/>
              <a:ahLst/>
              <a:cxnLst/>
              <a:rect l="l" t="t" r="r" b="b"/>
              <a:pathLst>
                <a:path w="3350895" h="4998720">
                  <a:moveTo>
                    <a:pt x="3350683" y="0"/>
                  </a:moveTo>
                  <a:lnTo>
                    <a:pt x="0" y="0"/>
                  </a:lnTo>
                  <a:lnTo>
                    <a:pt x="0" y="4998121"/>
                  </a:lnTo>
                  <a:lnTo>
                    <a:pt x="3350683" y="4998121"/>
                  </a:lnTo>
                  <a:lnTo>
                    <a:pt x="3350683" y="0"/>
                  </a:lnTo>
                  <a:close/>
                </a:path>
              </a:pathLst>
            </a:custGeom>
            <a:solidFill>
              <a:srgbClr val="D16428"/>
            </a:solidFill>
          </p:spPr>
          <p:txBody>
            <a:bodyPr wrap="square" lIns="0" tIns="0" rIns="0" bIns="0" rtlCol="0"/>
            <a:lstStyle/>
            <a:p>
              <a:endParaRPr/>
            </a:p>
          </p:txBody>
        </p:sp>
        <p:sp>
          <p:nvSpPr>
            <p:cNvPr id="5" name="object 5"/>
            <p:cNvSpPr/>
            <p:nvPr/>
          </p:nvSpPr>
          <p:spPr>
            <a:xfrm>
              <a:off x="0" y="1300809"/>
              <a:ext cx="3318510" cy="4199844"/>
            </a:xfrm>
            <a:custGeom>
              <a:avLst/>
              <a:gdLst/>
              <a:ahLst/>
              <a:cxnLst/>
              <a:rect l="l" t="t" r="r" b="b"/>
              <a:pathLst>
                <a:path w="3318510" h="4998720">
                  <a:moveTo>
                    <a:pt x="3318032" y="0"/>
                  </a:moveTo>
                  <a:lnTo>
                    <a:pt x="0" y="0"/>
                  </a:lnTo>
                  <a:lnTo>
                    <a:pt x="0" y="4998112"/>
                  </a:lnTo>
                  <a:lnTo>
                    <a:pt x="3318032" y="4998112"/>
                  </a:lnTo>
                  <a:lnTo>
                    <a:pt x="3318032" y="0"/>
                  </a:lnTo>
                  <a:close/>
                </a:path>
              </a:pathLst>
            </a:custGeom>
            <a:solidFill>
              <a:srgbClr val="DAB827"/>
            </a:solidFill>
          </p:spPr>
          <p:txBody>
            <a:bodyPr wrap="square" lIns="0" tIns="0" rIns="0" bIns="0" rtlCol="0"/>
            <a:lstStyle/>
            <a:p>
              <a:endParaRPr/>
            </a:p>
          </p:txBody>
        </p:sp>
      </p:grpSp>
      <p:pic>
        <p:nvPicPr>
          <p:cNvPr id="66" name="object 15">
            <a:extLst>
              <a:ext uri="{FF2B5EF4-FFF2-40B4-BE49-F238E27FC236}">
                <a16:creationId xmlns:a16="http://schemas.microsoft.com/office/drawing/2014/main" id="{8948CFF0-8C2C-4675-ABD1-253BC2C09896}"/>
              </a:ext>
            </a:extLst>
          </p:cNvPr>
          <p:cNvPicPr/>
          <p:nvPr/>
        </p:nvPicPr>
        <p:blipFill rotWithShape="1">
          <a:blip r:embed="rId3" cstate="print"/>
          <a:srcRect t="8453"/>
          <a:stretch/>
        </p:blipFill>
        <p:spPr>
          <a:xfrm>
            <a:off x="92026" y="900113"/>
            <a:ext cx="2896683" cy="2185251"/>
          </a:xfrm>
          <a:prstGeom prst="rect">
            <a:avLst/>
          </a:prstGeom>
        </p:spPr>
      </p:pic>
      <p:sp>
        <p:nvSpPr>
          <p:cNvPr id="65" name="object 6"/>
          <p:cNvSpPr/>
          <p:nvPr/>
        </p:nvSpPr>
        <p:spPr>
          <a:xfrm>
            <a:off x="6273016" y="6200115"/>
            <a:ext cx="5848485" cy="601172"/>
          </a:xfrm>
          <a:custGeom>
            <a:avLst/>
            <a:gdLst/>
            <a:ahLst/>
            <a:cxnLst/>
            <a:rect l="l" t="t" r="r" b="b"/>
            <a:pathLst>
              <a:path w="3213100" h="1454785">
                <a:moveTo>
                  <a:pt x="3212681" y="0"/>
                </a:moveTo>
                <a:lnTo>
                  <a:pt x="0" y="0"/>
                </a:lnTo>
                <a:lnTo>
                  <a:pt x="0" y="1454317"/>
                </a:lnTo>
                <a:lnTo>
                  <a:pt x="3212681" y="1454317"/>
                </a:lnTo>
                <a:lnTo>
                  <a:pt x="3212681" y="0"/>
                </a:lnTo>
                <a:close/>
              </a:path>
            </a:pathLst>
          </a:custGeom>
          <a:solidFill>
            <a:schemeClr val="accent2">
              <a:lumMod val="50000"/>
            </a:schemeClr>
          </a:solidFill>
        </p:spPr>
        <p:txBody>
          <a:bodyPr wrap="square" lIns="0" tIns="0" rIns="0" bIns="0" rtlCol="0"/>
          <a:lstStyle/>
          <a:p>
            <a:endParaRPr/>
          </a:p>
        </p:txBody>
      </p:sp>
      <p:grpSp>
        <p:nvGrpSpPr>
          <p:cNvPr id="7" name="object 8"/>
          <p:cNvGrpSpPr/>
          <p:nvPr/>
        </p:nvGrpSpPr>
        <p:grpSpPr>
          <a:xfrm>
            <a:off x="2024008" y="867994"/>
            <a:ext cx="3988471" cy="2874570"/>
            <a:chOff x="2024008" y="2197809"/>
            <a:chExt cx="4696936" cy="3091342"/>
          </a:xfrm>
        </p:grpSpPr>
        <p:pic>
          <p:nvPicPr>
            <p:cNvPr id="9" name="object 10"/>
            <p:cNvPicPr/>
            <p:nvPr/>
          </p:nvPicPr>
          <p:blipFill>
            <a:blip r:embed="rId4" cstate="print"/>
            <a:stretch>
              <a:fillRect/>
            </a:stretch>
          </p:blipFill>
          <p:spPr>
            <a:xfrm>
              <a:off x="3477474" y="2197809"/>
              <a:ext cx="3243470" cy="2351062"/>
            </a:xfrm>
            <a:prstGeom prst="rect">
              <a:avLst/>
            </a:prstGeom>
          </p:spPr>
        </p:pic>
        <p:pic>
          <p:nvPicPr>
            <p:cNvPr id="8" name="object 9"/>
            <p:cNvPicPr/>
            <p:nvPr/>
          </p:nvPicPr>
          <p:blipFill>
            <a:blip r:embed="rId5" cstate="print"/>
            <a:stretch>
              <a:fillRect/>
            </a:stretch>
          </p:blipFill>
          <p:spPr>
            <a:xfrm>
              <a:off x="2024008" y="4200179"/>
              <a:ext cx="1088972" cy="1088972"/>
            </a:xfrm>
            <a:prstGeom prst="rect">
              <a:avLst/>
            </a:prstGeom>
          </p:spPr>
        </p:pic>
      </p:grpSp>
      <p:grpSp>
        <p:nvGrpSpPr>
          <p:cNvPr id="10" name="object 14"/>
          <p:cNvGrpSpPr/>
          <p:nvPr/>
        </p:nvGrpSpPr>
        <p:grpSpPr>
          <a:xfrm>
            <a:off x="4979812" y="0"/>
            <a:ext cx="7212187" cy="4012840"/>
            <a:chOff x="4909672" y="1300809"/>
            <a:chExt cx="8493273" cy="4315447"/>
          </a:xfrm>
        </p:grpSpPr>
        <p:sp>
          <p:nvSpPr>
            <p:cNvPr id="11" name="object 15"/>
            <p:cNvSpPr/>
            <p:nvPr/>
          </p:nvSpPr>
          <p:spPr>
            <a:xfrm>
              <a:off x="4909672" y="4269311"/>
              <a:ext cx="1089026" cy="1089025"/>
            </a:xfrm>
            <a:custGeom>
              <a:avLst/>
              <a:gdLst/>
              <a:ahLst/>
              <a:cxnLst/>
              <a:rect l="l" t="t" r="r" b="b"/>
              <a:pathLst>
                <a:path w="1089025" h="1089025">
                  <a:moveTo>
                    <a:pt x="1088972" y="0"/>
                  </a:moveTo>
                  <a:lnTo>
                    <a:pt x="271079" y="0"/>
                  </a:lnTo>
                  <a:lnTo>
                    <a:pt x="0" y="271070"/>
                  </a:lnTo>
                  <a:lnTo>
                    <a:pt x="0" y="1088972"/>
                  </a:lnTo>
                  <a:lnTo>
                    <a:pt x="1088972" y="1088972"/>
                  </a:lnTo>
                  <a:lnTo>
                    <a:pt x="1088972" y="0"/>
                  </a:lnTo>
                  <a:close/>
                </a:path>
              </a:pathLst>
            </a:custGeom>
            <a:solidFill>
              <a:srgbClr val="FFFFFF"/>
            </a:solidFill>
          </p:spPr>
          <p:txBody>
            <a:bodyPr wrap="square" lIns="0" tIns="0" rIns="0" bIns="0" rtlCol="0"/>
            <a:lstStyle/>
            <a:p>
              <a:endParaRPr/>
            </a:p>
          </p:txBody>
        </p:sp>
        <p:pic>
          <p:nvPicPr>
            <p:cNvPr id="12" name="object 16"/>
            <p:cNvPicPr/>
            <p:nvPr/>
          </p:nvPicPr>
          <p:blipFill>
            <a:blip r:embed="rId6" cstate="print"/>
            <a:stretch>
              <a:fillRect/>
            </a:stretch>
          </p:blipFill>
          <p:spPr>
            <a:xfrm>
              <a:off x="4997656" y="4700717"/>
              <a:ext cx="912999" cy="226144"/>
            </a:xfrm>
            <a:prstGeom prst="rect">
              <a:avLst/>
            </a:prstGeom>
          </p:spPr>
        </p:pic>
        <p:pic>
          <p:nvPicPr>
            <p:cNvPr id="13" name="object 17"/>
            <p:cNvPicPr/>
            <p:nvPr/>
          </p:nvPicPr>
          <p:blipFill>
            <a:blip r:embed="rId7" cstate="print"/>
            <a:stretch>
              <a:fillRect/>
            </a:stretch>
          </p:blipFill>
          <p:spPr>
            <a:xfrm>
              <a:off x="6579709" y="2267786"/>
              <a:ext cx="3243470" cy="2351053"/>
            </a:xfrm>
            <a:prstGeom prst="rect">
              <a:avLst/>
            </a:prstGeom>
          </p:spPr>
        </p:pic>
        <p:sp>
          <p:nvSpPr>
            <p:cNvPr id="14" name="object 18"/>
            <p:cNvSpPr/>
            <p:nvPr/>
          </p:nvSpPr>
          <p:spPr>
            <a:xfrm>
              <a:off x="8571924" y="4269311"/>
              <a:ext cx="1089026" cy="1089025"/>
            </a:xfrm>
            <a:custGeom>
              <a:avLst/>
              <a:gdLst/>
              <a:ahLst/>
              <a:cxnLst/>
              <a:rect l="l" t="t" r="r" b="b"/>
              <a:pathLst>
                <a:path w="1089025" h="1089025">
                  <a:moveTo>
                    <a:pt x="1088972" y="0"/>
                  </a:moveTo>
                  <a:lnTo>
                    <a:pt x="271060" y="0"/>
                  </a:lnTo>
                  <a:lnTo>
                    <a:pt x="0" y="271070"/>
                  </a:lnTo>
                  <a:lnTo>
                    <a:pt x="0" y="1088972"/>
                  </a:lnTo>
                  <a:lnTo>
                    <a:pt x="1088972" y="1088972"/>
                  </a:lnTo>
                  <a:lnTo>
                    <a:pt x="1088972" y="0"/>
                  </a:lnTo>
                  <a:close/>
                </a:path>
              </a:pathLst>
            </a:custGeom>
            <a:solidFill>
              <a:srgbClr val="FFFFFF"/>
            </a:solidFill>
          </p:spPr>
          <p:txBody>
            <a:bodyPr wrap="square" lIns="0" tIns="0" rIns="0" bIns="0" rtlCol="0"/>
            <a:lstStyle/>
            <a:p>
              <a:endParaRPr/>
            </a:p>
          </p:txBody>
        </p:sp>
        <p:pic>
          <p:nvPicPr>
            <p:cNvPr id="15" name="object 19"/>
            <p:cNvPicPr/>
            <p:nvPr/>
          </p:nvPicPr>
          <p:blipFill>
            <a:blip r:embed="rId8" cstate="print"/>
            <a:stretch>
              <a:fillRect/>
            </a:stretch>
          </p:blipFill>
          <p:spPr>
            <a:xfrm>
              <a:off x="8730149" y="4603788"/>
              <a:ext cx="772497" cy="527275"/>
            </a:xfrm>
            <a:prstGeom prst="rect">
              <a:avLst/>
            </a:prstGeom>
          </p:spPr>
        </p:pic>
        <p:sp>
          <p:nvSpPr>
            <p:cNvPr id="18" name="object 22"/>
            <p:cNvSpPr/>
            <p:nvPr/>
          </p:nvSpPr>
          <p:spPr>
            <a:xfrm>
              <a:off x="9997644" y="1300809"/>
              <a:ext cx="3405301" cy="4315447"/>
            </a:xfrm>
            <a:custGeom>
              <a:avLst/>
              <a:gdLst/>
              <a:ahLst/>
              <a:cxnLst/>
              <a:rect l="l" t="t" r="r" b="b"/>
              <a:pathLst>
                <a:path w="3350894" h="4998720">
                  <a:moveTo>
                    <a:pt x="3350683" y="0"/>
                  </a:moveTo>
                  <a:lnTo>
                    <a:pt x="0" y="0"/>
                  </a:lnTo>
                  <a:lnTo>
                    <a:pt x="0" y="4998102"/>
                  </a:lnTo>
                  <a:lnTo>
                    <a:pt x="3350683" y="4998102"/>
                  </a:lnTo>
                  <a:lnTo>
                    <a:pt x="3350683" y="0"/>
                  </a:lnTo>
                  <a:close/>
                </a:path>
              </a:pathLst>
            </a:custGeom>
            <a:solidFill>
              <a:srgbClr val="85AA3F"/>
            </a:solidFill>
          </p:spPr>
          <p:txBody>
            <a:bodyPr wrap="square" lIns="0" tIns="0" rIns="0" bIns="0" rtlCol="0"/>
            <a:lstStyle/>
            <a:p>
              <a:endParaRPr/>
            </a:p>
          </p:txBody>
        </p:sp>
        <p:pic>
          <p:nvPicPr>
            <p:cNvPr id="19" name="object 23"/>
            <p:cNvPicPr/>
            <p:nvPr/>
          </p:nvPicPr>
          <p:blipFill>
            <a:blip r:embed="rId9" cstate="print"/>
            <a:stretch>
              <a:fillRect/>
            </a:stretch>
          </p:blipFill>
          <p:spPr>
            <a:xfrm>
              <a:off x="10105661" y="2175161"/>
              <a:ext cx="3243461" cy="2351053"/>
            </a:xfrm>
            <a:prstGeom prst="rect">
              <a:avLst/>
            </a:prstGeom>
          </p:spPr>
        </p:pic>
      </p:grpSp>
      <p:sp>
        <p:nvSpPr>
          <p:cNvPr id="20" name="object 7"/>
          <p:cNvSpPr txBox="1"/>
          <p:nvPr/>
        </p:nvSpPr>
        <p:spPr>
          <a:xfrm>
            <a:off x="92026" y="3023963"/>
            <a:ext cx="2004551" cy="805180"/>
          </a:xfrm>
          <a:prstGeom prst="rect">
            <a:avLst/>
          </a:prstGeom>
        </p:spPr>
        <p:txBody>
          <a:bodyPr vert="horz" wrap="square" lIns="0" tIns="97790" rIns="0" bIns="0" rtlCol="0">
            <a:spAutoFit/>
          </a:bodyPr>
          <a:lstStyle/>
          <a:p>
            <a:pPr marL="12700">
              <a:lnSpc>
                <a:spcPct val="100000"/>
              </a:lnSpc>
              <a:spcBef>
                <a:spcPts val="770"/>
              </a:spcBef>
            </a:pPr>
            <a:r>
              <a:rPr sz="1450" spc="55" dirty="0">
                <a:solidFill>
                  <a:srgbClr val="231F20"/>
                </a:solidFill>
                <a:latin typeface="Georgia"/>
                <a:cs typeface="Georgia"/>
              </a:rPr>
              <a:t>you</a:t>
            </a:r>
            <a:r>
              <a:rPr sz="1450" spc="130" dirty="0">
                <a:solidFill>
                  <a:srgbClr val="231F20"/>
                </a:solidFill>
                <a:latin typeface="Georgia"/>
                <a:cs typeface="Georgia"/>
              </a:rPr>
              <a:t>r</a:t>
            </a:r>
            <a:r>
              <a:rPr sz="1450" spc="-140" dirty="0">
                <a:solidFill>
                  <a:srgbClr val="231F20"/>
                </a:solidFill>
                <a:latin typeface="Georgia"/>
                <a:cs typeface="Georgia"/>
              </a:rPr>
              <a:t> </a:t>
            </a:r>
            <a:r>
              <a:rPr sz="1450" spc="-165" dirty="0">
                <a:solidFill>
                  <a:srgbClr val="231F20"/>
                </a:solidFill>
                <a:latin typeface="Georgia"/>
                <a:cs typeface="Georgia"/>
              </a:rPr>
              <a:t>MAI</a:t>
            </a:r>
            <a:r>
              <a:rPr sz="1450" spc="-50" dirty="0">
                <a:solidFill>
                  <a:srgbClr val="231F20"/>
                </a:solidFill>
                <a:latin typeface="Georgia"/>
                <a:cs typeface="Georgia"/>
              </a:rPr>
              <a:t>N</a:t>
            </a:r>
            <a:r>
              <a:rPr sz="1450" spc="-140" dirty="0">
                <a:solidFill>
                  <a:srgbClr val="231F20"/>
                </a:solidFill>
                <a:latin typeface="Georgia"/>
                <a:cs typeface="Georgia"/>
              </a:rPr>
              <a:t> </a:t>
            </a:r>
            <a:r>
              <a:rPr sz="1450" spc="15" dirty="0">
                <a:solidFill>
                  <a:srgbClr val="231F20"/>
                </a:solidFill>
                <a:latin typeface="Georgia"/>
                <a:cs typeface="Georgia"/>
              </a:rPr>
              <a:t>Doo</a:t>
            </a:r>
            <a:r>
              <a:rPr sz="1450" spc="90" dirty="0">
                <a:solidFill>
                  <a:srgbClr val="231F20"/>
                </a:solidFill>
                <a:latin typeface="Georgia"/>
                <a:cs typeface="Georgia"/>
              </a:rPr>
              <a:t>r</a:t>
            </a:r>
            <a:r>
              <a:rPr sz="1450" spc="-140" dirty="0">
                <a:solidFill>
                  <a:srgbClr val="231F20"/>
                </a:solidFill>
                <a:latin typeface="Georgia"/>
                <a:cs typeface="Georgia"/>
              </a:rPr>
              <a:t> </a:t>
            </a:r>
            <a:r>
              <a:rPr sz="1450" spc="-40" dirty="0">
                <a:solidFill>
                  <a:srgbClr val="231F20"/>
                </a:solidFill>
                <a:latin typeface="Georgia"/>
                <a:cs typeface="Georgia"/>
              </a:rPr>
              <a:t>Lock</a:t>
            </a:r>
            <a:endParaRPr sz="1450" dirty="0">
              <a:latin typeface="Georgia"/>
              <a:cs typeface="Georgia"/>
            </a:endParaRPr>
          </a:p>
          <a:p>
            <a:pPr marL="12700" marR="64769">
              <a:lnSpc>
                <a:spcPct val="112700"/>
              </a:lnSpc>
              <a:spcBef>
                <a:spcPts val="210"/>
              </a:spcBef>
            </a:pPr>
            <a:r>
              <a:rPr sz="650" spc="15" dirty="0">
                <a:solidFill>
                  <a:srgbClr val="231F20"/>
                </a:solidFill>
                <a:latin typeface="Georgia"/>
                <a:cs typeface="Georgia"/>
              </a:rPr>
              <a:t>Yale,</a:t>
            </a:r>
            <a:r>
              <a:rPr sz="650" spc="35" dirty="0">
                <a:solidFill>
                  <a:srgbClr val="231F20"/>
                </a:solidFill>
                <a:latin typeface="Georgia"/>
                <a:cs typeface="Georgia"/>
              </a:rPr>
              <a:t> </a:t>
            </a:r>
            <a:r>
              <a:rPr sz="650" dirty="0">
                <a:solidFill>
                  <a:srgbClr val="231F20"/>
                </a:solidFill>
                <a:latin typeface="Georgia"/>
                <a:cs typeface="Georgia"/>
              </a:rPr>
              <a:t>a</a:t>
            </a:r>
            <a:r>
              <a:rPr sz="650" spc="40" dirty="0">
                <a:solidFill>
                  <a:srgbClr val="231F20"/>
                </a:solidFill>
                <a:latin typeface="Georgia"/>
                <a:cs typeface="Georgia"/>
              </a:rPr>
              <a:t> </a:t>
            </a:r>
            <a:r>
              <a:rPr sz="650" spc="15" dirty="0">
                <a:solidFill>
                  <a:srgbClr val="231F20"/>
                </a:solidFill>
                <a:latin typeface="Adobe Caslon Pro"/>
                <a:cs typeface="Adobe Caslon Pro"/>
              </a:rPr>
              <a:t>178</a:t>
            </a:r>
            <a:r>
              <a:rPr sz="650" spc="15" dirty="0">
                <a:solidFill>
                  <a:srgbClr val="231F20"/>
                </a:solidFill>
                <a:latin typeface="Georgia"/>
                <a:cs typeface="Georgia"/>
              </a:rPr>
              <a:t>-year</a:t>
            </a:r>
            <a:r>
              <a:rPr sz="650" spc="35" dirty="0">
                <a:solidFill>
                  <a:srgbClr val="231F20"/>
                </a:solidFill>
                <a:latin typeface="Georgia"/>
                <a:cs typeface="Georgia"/>
              </a:rPr>
              <a:t> </a:t>
            </a:r>
            <a:r>
              <a:rPr sz="650" spc="10" dirty="0">
                <a:solidFill>
                  <a:srgbClr val="231F20"/>
                </a:solidFill>
                <a:latin typeface="Georgia"/>
                <a:cs typeface="Georgia"/>
              </a:rPr>
              <a:t>old</a:t>
            </a:r>
            <a:r>
              <a:rPr sz="650" spc="40" dirty="0">
                <a:solidFill>
                  <a:srgbClr val="231F20"/>
                </a:solidFill>
                <a:latin typeface="Georgia"/>
                <a:cs typeface="Georgia"/>
              </a:rPr>
              <a:t> </a:t>
            </a:r>
            <a:r>
              <a:rPr sz="650" spc="15" dirty="0">
                <a:solidFill>
                  <a:srgbClr val="231F20"/>
                </a:solidFill>
                <a:latin typeface="Georgia"/>
                <a:cs typeface="Georgia"/>
              </a:rPr>
              <a:t>legendary</a:t>
            </a:r>
            <a:r>
              <a:rPr sz="650" spc="35" dirty="0">
                <a:solidFill>
                  <a:srgbClr val="231F20"/>
                </a:solidFill>
                <a:latin typeface="Georgia"/>
                <a:cs typeface="Georgia"/>
              </a:rPr>
              <a:t> </a:t>
            </a:r>
            <a:r>
              <a:rPr sz="650" spc="15" dirty="0">
                <a:solidFill>
                  <a:srgbClr val="231F20"/>
                </a:solidFill>
                <a:latin typeface="Georgia"/>
                <a:cs typeface="Georgia"/>
              </a:rPr>
              <a:t>brand</a:t>
            </a:r>
            <a:r>
              <a:rPr sz="650" spc="40" dirty="0">
                <a:solidFill>
                  <a:srgbClr val="231F20"/>
                </a:solidFill>
                <a:latin typeface="Georgia"/>
                <a:cs typeface="Georgia"/>
              </a:rPr>
              <a:t> </a:t>
            </a:r>
            <a:r>
              <a:rPr sz="650" spc="20" dirty="0">
                <a:solidFill>
                  <a:srgbClr val="231F20"/>
                </a:solidFill>
                <a:latin typeface="Georgia"/>
                <a:cs typeface="Georgia"/>
              </a:rPr>
              <a:t>from </a:t>
            </a:r>
            <a:r>
              <a:rPr sz="650" spc="25" dirty="0">
                <a:solidFill>
                  <a:srgbClr val="231F20"/>
                </a:solidFill>
                <a:latin typeface="Georgia"/>
                <a:cs typeface="Georgia"/>
              </a:rPr>
              <a:t> </a:t>
            </a:r>
            <a:r>
              <a:rPr sz="650" spc="15" dirty="0">
                <a:solidFill>
                  <a:srgbClr val="231F20"/>
                </a:solidFill>
                <a:latin typeface="Georgia"/>
                <a:cs typeface="Georgia"/>
              </a:rPr>
              <a:t>Europe</a:t>
            </a:r>
            <a:r>
              <a:rPr sz="650" spc="35" dirty="0">
                <a:solidFill>
                  <a:srgbClr val="231F20"/>
                </a:solidFill>
                <a:latin typeface="Georgia"/>
                <a:cs typeface="Georgia"/>
              </a:rPr>
              <a:t> </a:t>
            </a:r>
            <a:r>
              <a:rPr sz="650" spc="10" dirty="0">
                <a:solidFill>
                  <a:srgbClr val="231F20"/>
                </a:solidFill>
                <a:latin typeface="Georgia"/>
                <a:cs typeface="Georgia"/>
              </a:rPr>
              <a:t>is</a:t>
            </a:r>
            <a:r>
              <a:rPr sz="650" spc="35" dirty="0">
                <a:solidFill>
                  <a:srgbClr val="231F20"/>
                </a:solidFill>
                <a:latin typeface="Georgia"/>
                <a:cs typeface="Georgia"/>
              </a:rPr>
              <a:t> </a:t>
            </a:r>
            <a:r>
              <a:rPr sz="650" spc="15" dirty="0">
                <a:solidFill>
                  <a:srgbClr val="231F20"/>
                </a:solidFill>
                <a:latin typeface="Georgia"/>
                <a:cs typeface="Georgia"/>
              </a:rPr>
              <a:t>amongst</a:t>
            </a:r>
            <a:r>
              <a:rPr sz="650" spc="35" dirty="0">
                <a:solidFill>
                  <a:srgbClr val="231F20"/>
                </a:solidFill>
                <a:latin typeface="Georgia"/>
                <a:cs typeface="Georgia"/>
              </a:rPr>
              <a:t> </a:t>
            </a:r>
            <a:r>
              <a:rPr sz="650" spc="10" dirty="0">
                <a:solidFill>
                  <a:srgbClr val="231F20"/>
                </a:solidFill>
                <a:latin typeface="Georgia"/>
                <a:cs typeface="Georgia"/>
              </a:rPr>
              <a:t>the</a:t>
            </a:r>
            <a:r>
              <a:rPr sz="650" spc="40" dirty="0">
                <a:solidFill>
                  <a:srgbClr val="231F20"/>
                </a:solidFill>
                <a:latin typeface="Georgia"/>
                <a:cs typeface="Georgia"/>
              </a:rPr>
              <a:t> </a:t>
            </a:r>
            <a:r>
              <a:rPr sz="650" spc="15" dirty="0">
                <a:solidFill>
                  <a:srgbClr val="231F20"/>
                </a:solidFill>
                <a:latin typeface="Georgia"/>
                <a:cs typeface="Georgia"/>
              </a:rPr>
              <a:t>best</a:t>
            </a:r>
            <a:r>
              <a:rPr sz="650" spc="35" dirty="0">
                <a:solidFill>
                  <a:srgbClr val="231F20"/>
                </a:solidFill>
                <a:latin typeface="Georgia"/>
                <a:cs typeface="Georgia"/>
              </a:rPr>
              <a:t> </a:t>
            </a:r>
            <a:r>
              <a:rPr sz="650" spc="20" dirty="0">
                <a:solidFill>
                  <a:srgbClr val="231F20"/>
                </a:solidFill>
                <a:latin typeface="Georgia"/>
                <a:cs typeface="Georgia"/>
              </a:rPr>
              <a:t>known</a:t>
            </a:r>
            <a:r>
              <a:rPr sz="650" spc="35" dirty="0">
                <a:solidFill>
                  <a:srgbClr val="231F20"/>
                </a:solidFill>
                <a:latin typeface="Georgia"/>
                <a:cs typeface="Georgia"/>
              </a:rPr>
              <a:t> </a:t>
            </a:r>
            <a:r>
              <a:rPr sz="650" spc="25" dirty="0">
                <a:solidFill>
                  <a:srgbClr val="231F20"/>
                </a:solidFill>
                <a:latin typeface="Georgia"/>
                <a:cs typeface="Georgia"/>
              </a:rPr>
              <a:t>names </a:t>
            </a:r>
            <a:r>
              <a:rPr sz="650" spc="30" dirty="0">
                <a:solidFill>
                  <a:srgbClr val="231F20"/>
                </a:solidFill>
                <a:latin typeface="Georgia"/>
                <a:cs typeface="Georgia"/>
              </a:rPr>
              <a:t> </a:t>
            </a:r>
            <a:r>
              <a:rPr sz="650" spc="10" dirty="0">
                <a:solidFill>
                  <a:srgbClr val="231F20"/>
                </a:solidFill>
                <a:latin typeface="Georgia"/>
                <a:cs typeface="Georgia"/>
              </a:rPr>
              <a:t>in</a:t>
            </a:r>
            <a:r>
              <a:rPr sz="650" spc="35" dirty="0">
                <a:solidFill>
                  <a:srgbClr val="231F20"/>
                </a:solidFill>
                <a:latin typeface="Georgia"/>
                <a:cs typeface="Georgia"/>
              </a:rPr>
              <a:t> </a:t>
            </a:r>
            <a:r>
              <a:rPr sz="650" spc="10" dirty="0">
                <a:solidFill>
                  <a:srgbClr val="231F20"/>
                </a:solidFill>
                <a:latin typeface="Georgia"/>
                <a:cs typeface="Georgia"/>
              </a:rPr>
              <a:t>the</a:t>
            </a:r>
            <a:r>
              <a:rPr sz="650" spc="40" dirty="0">
                <a:solidFill>
                  <a:srgbClr val="231F20"/>
                </a:solidFill>
                <a:latin typeface="Georgia"/>
                <a:cs typeface="Georgia"/>
              </a:rPr>
              <a:t> </a:t>
            </a:r>
            <a:r>
              <a:rPr sz="650" spc="15" dirty="0">
                <a:solidFill>
                  <a:srgbClr val="231F20"/>
                </a:solidFill>
                <a:latin typeface="Georgia"/>
                <a:cs typeface="Georgia"/>
              </a:rPr>
              <a:t>lock</a:t>
            </a:r>
            <a:r>
              <a:rPr sz="650" spc="35" dirty="0">
                <a:solidFill>
                  <a:srgbClr val="231F20"/>
                </a:solidFill>
                <a:latin typeface="Georgia"/>
                <a:cs typeface="Georgia"/>
              </a:rPr>
              <a:t> </a:t>
            </a:r>
            <a:r>
              <a:rPr sz="650" spc="15" dirty="0">
                <a:solidFill>
                  <a:srgbClr val="231F20"/>
                </a:solidFill>
                <a:latin typeface="Georgia"/>
                <a:cs typeface="Georgia"/>
              </a:rPr>
              <a:t>industry,</a:t>
            </a:r>
            <a:r>
              <a:rPr sz="650" spc="40" dirty="0">
                <a:solidFill>
                  <a:srgbClr val="231F20"/>
                </a:solidFill>
                <a:latin typeface="Georgia"/>
                <a:cs typeface="Georgia"/>
              </a:rPr>
              <a:t> </a:t>
            </a:r>
            <a:r>
              <a:rPr sz="650" spc="15" dirty="0">
                <a:solidFill>
                  <a:srgbClr val="231F20"/>
                </a:solidFill>
                <a:latin typeface="Georgia"/>
                <a:cs typeface="Georgia"/>
              </a:rPr>
              <a:t>with</a:t>
            </a:r>
            <a:r>
              <a:rPr sz="650" spc="40" dirty="0">
                <a:solidFill>
                  <a:srgbClr val="231F20"/>
                </a:solidFill>
                <a:latin typeface="Georgia"/>
                <a:cs typeface="Georgia"/>
              </a:rPr>
              <a:t> </a:t>
            </a:r>
            <a:r>
              <a:rPr sz="650" spc="20" dirty="0">
                <a:solidFill>
                  <a:srgbClr val="231F20"/>
                </a:solidFill>
                <a:latin typeface="Georgia"/>
                <a:cs typeface="Georgia"/>
              </a:rPr>
              <a:t>millions</a:t>
            </a:r>
            <a:r>
              <a:rPr sz="650" spc="35" dirty="0">
                <a:solidFill>
                  <a:srgbClr val="231F20"/>
                </a:solidFill>
                <a:latin typeface="Georgia"/>
                <a:cs typeface="Georgia"/>
              </a:rPr>
              <a:t> </a:t>
            </a:r>
            <a:r>
              <a:rPr sz="650" spc="10" dirty="0">
                <a:solidFill>
                  <a:srgbClr val="231F20"/>
                </a:solidFill>
                <a:latin typeface="Georgia"/>
                <a:cs typeface="Georgia"/>
              </a:rPr>
              <a:t>of</a:t>
            </a:r>
            <a:r>
              <a:rPr sz="650" spc="40" dirty="0">
                <a:solidFill>
                  <a:srgbClr val="231F20"/>
                </a:solidFill>
                <a:latin typeface="Georgia"/>
                <a:cs typeface="Georgia"/>
              </a:rPr>
              <a:t> </a:t>
            </a:r>
            <a:r>
              <a:rPr sz="650" spc="15" dirty="0">
                <a:solidFill>
                  <a:srgbClr val="231F20"/>
                </a:solidFill>
                <a:latin typeface="Georgia"/>
                <a:cs typeface="Georgia"/>
              </a:rPr>
              <a:t>Yale </a:t>
            </a:r>
            <a:r>
              <a:rPr sz="650" spc="20" dirty="0">
                <a:solidFill>
                  <a:srgbClr val="231F20"/>
                </a:solidFill>
                <a:latin typeface="Georgia"/>
                <a:cs typeface="Georgia"/>
              </a:rPr>
              <a:t> </a:t>
            </a:r>
            <a:r>
              <a:rPr sz="650" spc="15" dirty="0">
                <a:solidFill>
                  <a:srgbClr val="231F20"/>
                </a:solidFill>
                <a:latin typeface="Georgia"/>
                <a:cs typeface="Georgia"/>
              </a:rPr>
              <a:t>locks</a:t>
            </a:r>
            <a:r>
              <a:rPr sz="650" spc="40" dirty="0">
                <a:solidFill>
                  <a:srgbClr val="231F20"/>
                </a:solidFill>
                <a:latin typeface="Georgia"/>
                <a:cs typeface="Georgia"/>
              </a:rPr>
              <a:t> </a:t>
            </a:r>
            <a:r>
              <a:rPr sz="650" spc="15" dirty="0">
                <a:solidFill>
                  <a:srgbClr val="231F20"/>
                </a:solidFill>
                <a:latin typeface="Georgia"/>
                <a:cs typeface="Georgia"/>
              </a:rPr>
              <a:t>used</a:t>
            </a:r>
            <a:r>
              <a:rPr sz="650" spc="40" dirty="0">
                <a:solidFill>
                  <a:srgbClr val="231F20"/>
                </a:solidFill>
                <a:latin typeface="Georgia"/>
                <a:cs typeface="Georgia"/>
              </a:rPr>
              <a:t> </a:t>
            </a:r>
            <a:r>
              <a:rPr sz="650" spc="15" dirty="0">
                <a:solidFill>
                  <a:srgbClr val="231F20"/>
                </a:solidFill>
                <a:latin typeface="Georgia"/>
                <a:cs typeface="Georgia"/>
              </a:rPr>
              <a:t>across</a:t>
            </a:r>
            <a:r>
              <a:rPr sz="650" spc="40" dirty="0">
                <a:solidFill>
                  <a:srgbClr val="231F20"/>
                </a:solidFill>
                <a:latin typeface="Georgia"/>
                <a:cs typeface="Georgia"/>
              </a:rPr>
              <a:t> </a:t>
            </a:r>
            <a:r>
              <a:rPr sz="650" spc="10" dirty="0">
                <a:solidFill>
                  <a:srgbClr val="231F20"/>
                </a:solidFill>
                <a:latin typeface="Adobe Caslon Pro"/>
                <a:cs typeface="Adobe Caslon Pro"/>
              </a:rPr>
              <a:t>125</a:t>
            </a:r>
            <a:r>
              <a:rPr sz="650" spc="35" dirty="0">
                <a:solidFill>
                  <a:srgbClr val="231F20"/>
                </a:solidFill>
                <a:latin typeface="Adobe Caslon Pro"/>
                <a:cs typeface="Adobe Caslon Pro"/>
              </a:rPr>
              <a:t> </a:t>
            </a:r>
            <a:r>
              <a:rPr sz="650" spc="15" dirty="0">
                <a:solidFill>
                  <a:srgbClr val="231F20"/>
                </a:solidFill>
                <a:latin typeface="Georgia"/>
                <a:cs typeface="Georgia"/>
              </a:rPr>
              <a:t>countries</a:t>
            </a:r>
            <a:r>
              <a:rPr sz="650" spc="40" dirty="0">
                <a:solidFill>
                  <a:srgbClr val="231F20"/>
                </a:solidFill>
                <a:latin typeface="Georgia"/>
                <a:cs typeface="Georgia"/>
              </a:rPr>
              <a:t> </a:t>
            </a:r>
            <a:r>
              <a:rPr sz="650" spc="15" dirty="0">
                <a:solidFill>
                  <a:srgbClr val="231F20"/>
                </a:solidFill>
                <a:latin typeface="Georgia"/>
                <a:cs typeface="Georgia"/>
              </a:rPr>
              <a:t>worldwide.</a:t>
            </a:r>
            <a:endParaRPr sz="650" dirty="0">
              <a:latin typeface="Georgia"/>
              <a:cs typeface="Georgia"/>
            </a:endParaRPr>
          </a:p>
        </p:txBody>
      </p:sp>
      <p:sp>
        <p:nvSpPr>
          <p:cNvPr id="21" name="object 41"/>
          <p:cNvSpPr txBox="1"/>
          <p:nvPr/>
        </p:nvSpPr>
        <p:spPr>
          <a:xfrm>
            <a:off x="358232" y="186591"/>
            <a:ext cx="2185035" cy="304800"/>
          </a:xfrm>
          <a:prstGeom prst="rect">
            <a:avLst/>
          </a:prstGeom>
        </p:spPr>
        <p:txBody>
          <a:bodyPr vert="horz" wrap="square" lIns="0" tIns="16510" rIns="0" bIns="0" rtlCol="0">
            <a:spAutoFit/>
          </a:bodyPr>
          <a:lstStyle/>
          <a:p>
            <a:pPr marL="12700">
              <a:lnSpc>
                <a:spcPct val="100000"/>
              </a:lnSpc>
              <a:spcBef>
                <a:spcPts val="130"/>
              </a:spcBef>
            </a:pPr>
            <a:r>
              <a:rPr sz="1800" b="1" spc="155" dirty="0">
                <a:solidFill>
                  <a:srgbClr val="231F20"/>
                </a:solidFill>
                <a:cs typeface="Georgia"/>
              </a:rPr>
              <a:t>‘Never</a:t>
            </a:r>
            <a:r>
              <a:rPr sz="1800" b="1" spc="95" dirty="0">
                <a:solidFill>
                  <a:srgbClr val="231F20"/>
                </a:solidFill>
                <a:cs typeface="Georgia"/>
              </a:rPr>
              <a:t> </a:t>
            </a:r>
            <a:r>
              <a:rPr sz="1800" b="1" spc="135" dirty="0">
                <a:solidFill>
                  <a:srgbClr val="231F20"/>
                </a:solidFill>
                <a:cs typeface="Georgia"/>
              </a:rPr>
              <a:t>give</a:t>
            </a:r>
            <a:r>
              <a:rPr sz="1800" b="1" spc="100" dirty="0">
                <a:solidFill>
                  <a:srgbClr val="231F20"/>
                </a:solidFill>
                <a:cs typeface="Georgia"/>
              </a:rPr>
              <a:t> </a:t>
            </a:r>
            <a:r>
              <a:rPr sz="1800" b="1" spc="225" dirty="0">
                <a:solidFill>
                  <a:srgbClr val="231F20"/>
                </a:solidFill>
                <a:cs typeface="Georgia"/>
              </a:rPr>
              <a:t>safety</a:t>
            </a:r>
            <a:endParaRPr sz="1800" b="1" dirty="0">
              <a:cs typeface="Georgia"/>
            </a:endParaRPr>
          </a:p>
        </p:txBody>
      </p:sp>
      <p:sp>
        <p:nvSpPr>
          <p:cNvPr id="22" name="object 42"/>
          <p:cNvSpPr txBox="1"/>
          <p:nvPr/>
        </p:nvSpPr>
        <p:spPr>
          <a:xfrm>
            <a:off x="358232" y="470593"/>
            <a:ext cx="1234440" cy="304800"/>
          </a:xfrm>
          <a:prstGeom prst="rect">
            <a:avLst/>
          </a:prstGeom>
        </p:spPr>
        <p:txBody>
          <a:bodyPr vert="horz" wrap="square" lIns="0" tIns="16510" rIns="0" bIns="0" rtlCol="0">
            <a:spAutoFit/>
          </a:bodyPr>
          <a:lstStyle/>
          <a:p>
            <a:pPr marL="12700">
              <a:lnSpc>
                <a:spcPct val="100000"/>
              </a:lnSpc>
              <a:spcBef>
                <a:spcPts val="130"/>
              </a:spcBef>
            </a:pPr>
            <a:r>
              <a:rPr sz="1800" b="1" spc="110" dirty="0">
                <a:solidFill>
                  <a:srgbClr val="231F20"/>
                </a:solidFill>
                <a:cs typeface="Georgia"/>
              </a:rPr>
              <a:t>a</a:t>
            </a:r>
            <a:r>
              <a:rPr sz="1800" b="1" spc="80" dirty="0">
                <a:solidFill>
                  <a:srgbClr val="231F20"/>
                </a:solidFill>
                <a:cs typeface="Georgia"/>
              </a:rPr>
              <a:t> </a:t>
            </a:r>
            <a:r>
              <a:rPr sz="1800" b="1" spc="110" dirty="0">
                <a:solidFill>
                  <a:srgbClr val="231F20"/>
                </a:solidFill>
                <a:cs typeface="Georgia"/>
              </a:rPr>
              <a:t>day</a:t>
            </a:r>
            <a:r>
              <a:rPr sz="1800" b="1" spc="85" dirty="0">
                <a:solidFill>
                  <a:srgbClr val="231F20"/>
                </a:solidFill>
                <a:cs typeface="Georgia"/>
              </a:rPr>
              <a:t> </a:t>
            </a:r>
            <a:r>
              <a:rPr sz="1800" b="1" spc="235" dirty="0">
                <a:solidFill>
                  <a:srgbClr val="231F20"/>
                </a:solidFill>
                <a:cs typeface="Georgia"/>
              </a:rPr>
              <a:t>off.’</a:t>
            </a:r>
            <a:endParaRPr sz="1800" b="1" dirty="0">
              <a:cs typeface="Georgia"/>
            </a:endParaRPr>
          </a:p>
        </p:txBody>
      </p:sp>
      <p:sp>
        <p:nvSpPr>
          <p:cNvPr id="23" name="object 43"/>
          <p:cNvSpPr txBox="1"/>
          <p:nvPr/>
        </p:nvSpPr>
        <p:spPr>
          <a:xfrm>
            <a:off x="1978888" y="517131"/>
            <a:ext cx="533400" cy="237885"/>
          </a:xfrm>
          <a:prstGeom prst="rect">
            <a:avLst/>
          </a:prstGeom>
        </p:spPr>
        <p:txBody>
          <a:bodyPr vert="horz" wrap="square" lIns="0" tIns="14604" rIns="0" bIns="0" rtlCol="0">
            <a:spAutoFit/>
          </a:bodyPr>
          <a:lstStyle/>
          <a:p>
            <a:pPr marL="12700">
              <a:lnSpc>
                <a:spcPct val="100000"/>
              </a:lnSpc>
              <a:spcBef>
                <a:spcPts val="114"/>
              </a:spcBef>
            </a:pPr>
            <a:r>
              <a:rPr sz="1450" b="1" spc="-55" dirty="0">
                <a:solidFill>
                  <a:srgbClr val="231F20"/>
                </a:solidFill>
                <a:cs typeface="Georgia"/>
              </a:rPr>
              <a:t>-</a:t>
            </a:r>
            <a:r>
              <a:rPr sz="1450" b="1" spc="-140" dirty="0">
                <a:solidFill>
                  <a:srgbClr val="231F20"/>
                </a:solidFill>
                <a:cs typeface="Georgia"/>
              </a:rPr>
              <a:t> </a:t>
            </a:r>
            <a:r>
              <a:rPr sz="1450" b="1" spc="-110" dirty="0">
                <a:solidFill>
                  <a:srgbClr val="231F20"/>
                </a:solidFill>
                <a:cs typeface="Georgia"/>
              </a:rPr>
              <a:t>YALE</a:t>
            </a:r>
            <a:endParaRPr sz="1450" b="1" dirty="0">
              <a:cs typeface="Georgia"/>
            </a:endParaRPr>
          </a:p>
        </p:txBody>
      </p:sp>
      <p:pic>
        <p:nvPicPr>
          <p:cNvPr id="24" name="object 29"/>
          <p:cNvPicPr/>
          <p:nvPr/>
        </p:nvPicPr>
        <p:blipFill>
          <a:blip r:embed="rId10" cstate="print"/>
          <a:stretch>
            <a:fillRect/>
          </a:stretch>
        </p:blipFill>
        <p:spPr>
          <a:xfrm>
            <a:off x="11057322" y="2684034"/>
            <a:ext cx="1088972" cy="1088972"/>
          </a:xfrm>
          <a:prstGeom prst="rect">
            <a:avLst/>
          </a:prstGeom>
        </p:spPr>
      </p:pic>
      <p:sp>
        <p:nvSpPr>
          <p:cNvPr id="25" name="object 12"/>
          <p:cNvSpPr txBox="1"/>
          <p:nvPr/>
        </p:nvSpPr>
        <p:spPr>
          <a:xfrm>
            <a:off x="3205153" y="192145"/>
            <a:ext cx="2740025" cy="556895"/>
          </a:xfrm>
          <a:prstGeom prst="rect">
            <a:avLst/>
          </a:prstGeom>
        </p:spPr>
        <p:txBody>
          <a:bodyPr vert="horz" wrap="square" lIns="0" tIns="32384" rIns="0" bIns="0" rtlCol="0">
            <a:spAutoFit/>
          </a:bodyPr>
          <a:lstStyle/>
          <a:p>
            <a:pPr marL="12700">
              <a:lnSpc>
                <a:spcPct val="100000"/>
              </a:lnSpc>
              <a:spcBef>
                <a:spcPts val="254"/>
              </a:spcBef>
            </a:pPr>
            <a:r>
              <a:rPr sz="1800" spc="100" dirty="0">
                <a:solidFill>
                  <a:srgbClr val="231F20"/>
                </a:solidFill>
                <a:latin typeface="Georgia"/>
                <a:cs typeface="Georgia"/>
              </a:rPr>
              <a:t>‘Transform</a:t>
            </a:r>
            <a:r>
              <a:rPr sz="1800" spc="-45" dirty="0">
                <a:solidFill>
                  <a:srgbClr val="231F20"/>
                </a:solidFill>
                <a:latin typeface="Georgia"/>
                <a:cs typeface="Georgia"/>
              </a:rPr>
              <a:t> </a:t>
            </a:r>
            <a:r>
              <a:rPr sz="1800" spc="155" dirty="0">
                <a:solidFill>
                  <a:srgbClr val="231F20"/>
                </a:solidFill>
                <a:latin typeface="Georgia"/>
                <a:cs typeface="Georgia"/>
              </a:rPr>
              <a:t>your</a:t>
            </a:r>
            <a:r>
              <a:rPr sz="1800" spc="-45" dirty="0">
                <a:solidFill>
                  <a:srgbClr val="231F20"/>
                </a:solidFill>
                <a:latin typeface="Georgia"/>
                <a:cs typeface="Georgia"/>
              </a:rPr>
              <a:t> </a:t>
            </a:r>
            <a:r>
              <a:rPr sz="1800" spc="120" dirty="0">
                <a:solidFill>
                  <a:srgbClr val="231F20"/>
                </a:solidFill>
                <a:latin typeface="Georgia"/>
                <a:cs typeface="Georgia"/>
              </a:rPr>
              <a:t>world.’</a:t>
            </a:r>
            <a:endParaRPr sz="1800" dirty="0">
              <a:latin typeface="Georgia"/>
              <a:cs typeface="Georgia"/>
            </a:endParaRPr>
          </a:p>
          <a:p>
            <a:pPr marR="17145" algn="r">
              <a:lnSpc>
                <a:spcPct val="100000"/>
              </a:lnSpc>
              <a:spcBef>
                <a:spcPts val="120"/>
              </a:spcBef>
            </a:pPr>
            <a:r>
              <a:rPr sz="1450" spc="-55" dirty="0">
                <a:solidFill>
                  <a:srgbClr val="231F20"/>
                </a:solidFill>
                <a:latin typeface="Georgia"/>
                <a:cs typeface="Georgia"/>
              </a:rPr>
              <a:t>-</a:t>
            </a:r>
            <a:r>
              <a:rPr sz="1450" spc="-140" dirty="0">
                <a:solidFill>
                  <a:srgbClr val="231F20"/>
                </a:solidFill>
                <a:latin typeface="Georgia"/>
                <a:cs typeface="Georgia"/>
              </a:rPr>
              <a:t> </a:t>
            </a:r>
            <a:r>
              <a:rPr sz="1450" spc="-5" dirty="0">
                <a:solidFill>
                  <a:srgbClr val="231F20"/>
                </a:solidFill>
                <a:latin typeface="Georgia"/>
                <a:cs typeface="Georgia"/>
              </a:rPr>
              <a:t>Kajaria</a:t>
            </a:r>
            <a:endParaRPr sz="1450" dirty="0">
              <a:latin typeface="Georgia"/>
              <a:cs typeface="Georgia"/>
            </a:endParaRPr>
          </a:p>
        </p:txBody>
      </p:sp>
      <p:sp>
        <p:nvSpPr>
          <p:cNvPr id="26" name="object 13"/>
          <p:cNvSpPr txBox="1"/>
          <p:nvPr/>
        </p:nvSpPr>
        <p:spPr>
          <a:xfrm>
            <a:off x="3198040" y="3067126"/>
            <a:ext cx="3080198" cy="826508"/>
          </a:xfrm>
          <a:prstGeom prst="rect">
            <a:avLst/>
          </a:prstGeom>
        </p:spPr>
        <p:txBody>
          <a:bodyPr vert="horz" wrap="square" lIns="0" tIns="86360" rIns="0" bIns="0" rtlCol="0" anchor="t">
            <a:spAutoFit/>
          </a:bodyPr>
          <a:lstStyle/>
          <a:p>
            <a:pPr marL="12700" marR="1393825">
              <a:lnSpc>
                <a:spcPct val="67400"/>
              </a:lnSpc>
              <a:spcBef>
                <a:spcPts val="680"/>
              </a:spcBef>
            </a:pPr>
            <a:r>
              <a:rPr sz="1200" spc="30" dirty="0">
                <a:solidFill>
                  <a:srgbClr val="231F20"/>
                </a:solidFill>
                <a:latin typeface="Georgia"/>
                <a:cs typeface="Georgia"/>
              </a:rPr>
              <a:t>You</a:t>
            </a:r>
            <a:r>
              <a:rPr sz="1200" spc="105" dirty="0">
                <a:solidFill>
                  <a:srgbClr val="231F20"/>
                </a:solidFill>
                <a:latin typeface="Georgia"/>
                <a:cs typeface="Georgia"/>
              </a:rPr>
              <a:t>r</a:t>
            </a:r>
            <a:r>
              <a:rPr sz="1200" spc="-140" dirty="0">
                <a:solidFill>
                  <a:srgbClr val="231F20"/>
                </a:solidFill>
                <a:latin typeface="Georgia"/>
                <a:cs typeface="Georgia"/>
              </a:rPr>
              <a:t> </a:t>
            </a:r>
            <a:r>
              <a:rPr sz="1200" spc="20" dirty="0">
                <a:solidFill>
                  <a:srgbClr val="231F20"/>
                </a:solidFill>
                <a:latin typeface="Georgia"/>
                <a:cs typeface="Georgia"/>
              </a:rPr>
              <a:t>livin</a:t>
            </a:r>
            <a:r>
              <a:rPr sz="1200" spc="185" dirty="0">
                <a:solidFill>
                  <a:srgbClr val="231F20"/>
                </a:solidFill>
                <a:latin typeface="Georgia"/>
                <a:cs typeface="Georgia"/>
              </a:rPr>
              <a:t>g</a:t>
            </a:r>
            <a:r>
              <a:rPr sz="1200" spc="-140" dirty="0">
                <a:solidFill>
                  <a:srgbClr val="231F20"/>
                </a:solidFill>
                <a:latin typeface="Georgia"/>
                <a:cs typeface="Georgia"/>
              </a:rPr>
              <a:t> </a:t>
            </a:r>
            <a:r>
              <a:rPr sz="1200" spc="-55" dirty="0">
                <a:solidFill>
                  <a:srgbClr val="231F20"/>
                </a:solidFill>
                <a:latin typeface="Georgia"/>
                <a:cs typeface="Georgia"/>
              </a:rPr>
              <a:t>and  </a:t>
            </a:r>
            <a:r>
              <a:rPr sz="1200" spc="-50" dirty="0">
                <a:solidFill>
                  <a:srgbClr val="231F20"/>
                </a:solidFill>
                <a:latin typeface="Georgia"/>
                <a:cs typeface="Georgia"/>
              </a:rPr>
              <a:t>bedroo</a:t>
            </a:r>
            <a:r>
              <a:rPr sz="1200" spc="125" dirty="0">
                <a:solidFill>
                  <a:srgbClr val="231F20"/>
                </a:solidFill>
                <a:latin typeface="Georgia"/>
                <a:cs typeface="Georgia"/>
              </a:rPr>
              <a:t>m</a:t>
            </a:r>
            <a:r>
              <a:rPr sz="1200" spc="-140" dirty="0">
                <a:solidFill>
                  <a:srgbClr val="231F20"/>
                </a:solidFill>
                <a:latin typeface="Georgia"/>
                <a:cs typeface="Georgia"/>
              </a:rPr>
              <a:t> </a:t>
            </a:r>
            <a:r>
              <a:rPr sz="1200" spc="75" dirty="0">
                <a:solidFill>
                  <a:srgbClr val="231F20"/>
                </a:solidFill>
                <a:latin typeface="Georgia"/>
                <a:cs typeface="Georgia"/>
              </a:rPr>
              <a:t>tiles</a:t>
            </a:r>
            <a:endParaRPr lang="en-IN" sz="1200" spc="75" dirty="0">
              <a:solidFill>
                <a:srgbClr val="231F20"/>
              </a:solidFill>
              <a:latin typeface="Georgia"/>
              <a:cs typeface="Georgia"/>
            </a:endParaRPr>
          </a:p>
          <a:p>
            <a:pPr marL="12700" marR="1393825">
              <a:lnSpc>
                <a:spcPct val="67400"/>
              </a:lnSpc>
              <a:spcBef>
                <a:spcPts val="680"/>
              </a:spcBef>
            </a:pPr>
            <a:r>
              <a:rPr sz="650" spc="15" dirty="0" err="1">
                <a:solidFill>
                  <a:srgbClr val="231F20"/>
                </a:solidFill>
                <a:latin typeface="Georgia"/>
                <a:cs typeface="Georgia"/>
              </a:rPr>
              <a:t>Kajaria</a:t>
            </a:r>
            <a:r>
              <a:rPr sz="650" spc="45" dirty="0">
                <a:solidFill>
                  <a:srgbClr val="231F20"/>
                </a:solidFill>
                <a:latin typeface="Georgia"/>
                <a:cs typeface="Georgia"/>
              </a:rPr>
              <a:t> </a:t>
            </a:r>
            <a:r>
              <a:rPr sz="650" spc="15" dirty="0">
                <a:solidFill>
                  <a:srgbClr val="231F20"/>
                </a:solidFill>
                <a:latin typeface="Georgia"/>
                <a:cs typeface="Georgia"/>
              </a:rPr>
              <a:t>Ceramics</a:t>
            </a:r>
            <a:r>
              <a:rPr sz="650" spc="50" dirty="0">
                <a:solidFill>
                  <a:srgbClr val="231F20"/>
                </a:solidFill>
                <a:latin typeface="Georgia"/>
                <a:cs typeface="Georgia"/>
              </a:rPr>
              <a:t> </a:t>
            </a:r>
            <a:r>
              <a:rPr sz="650" spc="10" dirty="0">
                <a:solidFill>
                  <a:srgbClr val="231F20"/>
                </a:solidFill>
                <a:latin typeface="Georgia"/>
                <a:cs typeface="Georgia"/>
              </a:rPr>
              <a:t>is</a:t>
            </a:r>
            <a:r>
              <a:rPr sz="650" spc="45" dirty="0">
                <a:solidFill>
                  <a:srgbClr val="231F20"/>
                </a:solidFill>
                <a:latin typeface="Georgia"/>
                <a:cs typeface="Georgia"/>
              </a:rPr>
              <a:t> </a:t>
            </a:r>
            <a:r>
              <a:rPr sz="650" spc="10" dirty="0">
                <a:solidFill>
                  <a:srgbClr val="231F20"/>
                </a:solidFill>
                <a:latin typeface="Georgia"/>
                <a:cs typeface="Georgia"/>
              </a:rPr>
              <a:t>the</a:t>
            </a:r>
            <a:r>
              <a:rPr sz="650" spc="50" dirty="0">
                <a:solidFill>
                  <a:srgbClr val="231F20"/>
                </a:solidFill>
                <a:latin typeface="Georgia"/>
                <a:cs typeface="Georgia"/>
              </a:rPr>
              <a:t> </a:t>
            </a:r>
            <a:r>
              <a:rPr sz="650" spc="15" dirty="0">
                <a:solidFill>
                  <a:srgbClr val="231F20"/>
                </a:solidFill>
                <a:latin typeface="Georgia"/>
                <a:cs typeface="Georgia"/>
              </a:rPr>
              <a:t>largest</a:t>
            </a:r>
            <a:r>
              <a:rPr sz="650" spc="45" dirty="0">
                <a:solidFill>
                  <a:srgbClr val="231F20"/>
                </a:solidFill>
                <a:latin typeface="Georgia"/>
                <a:cs typeface="Georgia"/>
              </a:rPr>
              <a:t> </a:t>
            </a:r>
            <a:r>
              <a:rPr sz="650" spc="15" dirty="0">
                <a:solidFill>
                  <a:srgbClr val="231F20"/>
                </a:solidFill>
                <a:latin typeface="Georgia"/>
                <a:cs typeface="Georgia"/>
              </a:rPr>
              <a:t>manufacturer</a:t>
            </a:r>
            <a:r>
              <a:rPr sz="650" spc="50" dirty="0">
                <a:solidFill>
                  <a:srgbClr val="231F20"/>
                </a:solidFill>
                <a:latin typeface="Georgia"/>
                <a:cs typeface="Georgia"/>
              </a:rPr>
              <a:t> </a:t>
            </a:r>
            <a:r>
              <a:rPr sz="650" spc="10" dirty="0">
                <a:solidFill>
                  <a:srgbClr val="231F20"/>
                </a:solidFill>
                <a:latin typeface="Georgia"/>
                <a:cs typeface="Georgia"/>
              </a:rPr>
              <a:t>of</a:t>
            </a:r>
            <a:r>
              <a:rPr sz="650" spc="50" dirty="0">
                <a:solidFill>
                  <a:srgbClr val="231F20"/>
                </a:solidFill>
                <a:latin typeface="Georgia"/>
                <a:cs typeface="Georgia"/>
              </a:rPr>
              <a:t> </a:t>
            </a:r>
            <a:r>
              <a:rPr sz="650" spc="15" dirty="0">
                <a:solidFill>
                  <a:srgbClr val="231F20"/>
                </a:solidFill>
                <a:latin typeface="Georgia"/>
                <a:cs typeface="Georgia"/>
              </a:rPr>
              <a:t>Ceramic/Vitrified </a:t>
            </a:r>
            <a:r>
              <a:rPr sz="650" spc="20" dirty="0">
                <a:solidFill>
                  <a:srgbClr val="231F20"/>
                </a:solidFill>
                <a:latin typeface="Georgia"/>
                <a:cs typeface="Georgia"/>
              </a:rPr>
              <a:t> </a:t>
            </a:r>
            <a:r>
              <a:rPr sz="650" spc="15" dirty="0">
                <a:solidFill>
                  <a:srgbClr val="231F20"/>
                </a:solidFill>
                <a:latin typeface="Georgia"/>
                <a:cs typeface="Georgia"/>
              </a:rPr>
              <a:t>tiles</a:t>
            </a:r>
            <a:r>
              <a:rPr sz="650" spc="40" dirty="0">
                <a:solidFill>
                  <a:srgbClr val="231F20"/>
                </a:solidFill>
                <a:latin typeface="Georgia"/>
                <a:cs typeface="Georgia"/>
              </a:rPr>
              <a:t> </a:t>
            </a:r>
            <a:r>
              <a:rPr sz="650" spc="10" dirty="0">
                <a:solidFill>
                  <a:srgbClr val="231F20"/>
                </a:solidFill>
                <a:latin typeface="Georgia"/>
                <a:cs typeface="Georgia"/>
              </a:rPr>
              <a:t>in</a:t>
            </a:r>
            <a:r>
              <a:rPr sz="650" spc="40" dirty="0">
                <a:solidFill>
                  <a:srgbClr val="231F20"/>
                </a:solidFill>
                <a:latin typeface="Georgia"/>
                <a:cs typeface="Georgia"/>
              </a:rPr>
              <a:t> </a:t>
            </a:r>
            <a:r>
              <a:rPr sz="650" spc="20" dirty="0">
                <a:solidFill>
                  <a:srgbClr val="231F20"/>
                </a:solidFill>
                <a:latin typeface="Georgia"/>
                <a:cs typeface="Georgia"/>
              </a:rPr>
              <a:t>India.</a:t>
            </a:r>
            <a:r>
              <a:rPr sz="650" spc="40" dirty="0">
                <a:solidFill>
                  <a:srgbClr val="231F20"/>
                </a:solidFill>
                <a:latin typeface="Georgia"/>
                <a:cs typeface="Georgia"/>
              </a:rPr>
              <a:t> </a:t>
            </a:r>
            <a:r>
              <a:rPr sz="650" spc="15" dirty="0">
                <a:solidFill>
                  <a:srgbClr val="231F20"/>
                </a:solidFill>
                <a:latin typeface="Georgia"/>
                <a:cs typeface="Georgia"/>
              </a:rPr>
              <a:t>Founded</a:t>
            </a:r>
            <a:r>
              <a:rPr sz="650" spc="40" dirty="0">
                <a:solidFill>
                  <a:srgbClr val="231F20"/>
                </a:solidFill>
                <a:latin typeface="Georgia"/>
                <a:cs typeface="Georgia"/>
              </a:rPr>
              <a:t> </a:t>
            </a:r>
            <a:r>
              <a:rPr sz="650" spc="15" dirty="0">
                <a:solidFill>
                  <a:srgbClr val="231F20"/>
                </a:solidFill>
                <a:latin typeface="Georgia"/>
                <a:cs typeface="Georgia"/>
              </a:rPr>
              <a:t>three</a:t>
            </a:r>
            <a:r>
              <a:rPr sz="650" spc="40" dirty="0">
                <a:solidFill>
                  <a:srgbClr val="231F20"/>
                </a:solidFill>
                <a:latin typeface="Georgia"/>
                <a:cs typeface="Georgia"/>
              </a:rPr>
              <a:t> </a:t>
            </a:r>
            <a:r>
              <a:rPr sz="650" spc="15" dirty="0">
                <a:solidFill>
                  <a:srgbClr val="231F20"/>
                </a:solidFill>
                <a:latin typeface="Georgia"/>
                <a:cs typeface="Georgia"/>
              </a:rPr>
              <a:t>decades</a:t>
            </a:r>
            <a:r>
              <a:rPr sz="650" spc="40" dirty="0">
                <a:solidFill>
                  <a:srgbClr val="231F20"/>
                </a:solidFill>
                <a:latin typeface="Georgia"/>
                <a:cs typeface="Georgia"/>
              </a:rPr>
              <a:t> </a:t>
            </a:r>
            <a:r>
              <a:rPr sz="650" spc="15" dirty="0">
                <a:solidFill>
                  <a:srgbClr val="231F20"/>
                </a:solidFill>
                <a:latin typeface="Georgia"/>
                <a:cs typeface="Georgia"/>
              </a:rPr>
              <a:t>ago,</a:t>
            </a:r>
            <a:r>
              <a:rPr sz="650" spc="40" dirty="0">
                <a:solidFill>
                  <a:srgbClr val="231F20"/>
                </a:solidFill>
                <a:latin typeface="Georgia"/>
                <a:cs typeface="Georgia"/>
              </a:rPr>
              <a:t> </a:t>
            </a:r>
            <a:r>
              <a:rPr sz="650" spc="15" dirty="0">
                <a:solidFill>
                  <a:srgbClr val="231F20"/>
                </a:solidFill>
                <a:latin typeface="Georgia"/>
                <a:cs typeface="Georgia"/>
              </a:rPr>
              <a:t>Kajaria</a:t>
            </a:r>
            <a:r>
              <a:rPr sz="650" spc="40" dirty="0">
                <a:solidFill>
                  <a:srgbClr val="231F20"/>
                </a:solidFill>
                <a:latin typeface="Georgia"/>
                <a:cs typeface="Georgia"/>
              </a:rPr>
              <a:t> </a:t>
            </a:r>
            <a:r>
              <a:rPr sz="650" spc="10" dirty="0">
                <a:solidFill>
                  <a:srgbClr val="231F20"/>
                </a:solidFill>
                <a:latin typeface="Georgia"/>
                <a:cs typeface="Georgia"/>
              </a:rPr>
              <a:t>has</a:t>
            </a:r>
            <a:r>
              <a:rPr sz="650" spc="40" dirty="0">
                <a:solidFill>
                  <a:srgbClr val="231F20"/>
                </a:solidFill>
                <a:latin typeface="Georgia"/>
                <a:cs typeface="Georgia"/>
              </a:rPr>
              <a:t> </a:t>
            </a:r>
            <a:r>
              <a:rPr sz="650" spc="15" dirty="0">
                <a:solidFill>
                  <a:srgbClr val="231F20"/>
                </a:solidFill>
                <a:latin typeface="Georgia"/>
                <a:cs typeface="Georgia"/>
              </a:rPr>
              <a:t>since</a:t>
            </a:r>
            <a:r>
              <a:rPr sz="650" spc="40" dirty="0">
                <a:solidFill>
                  <a:srgbClr val="231F20"/>
                </a:solidFill>
                <a:latin typeface="Georgia"/>
                <a:cs typeface="Georgia"/>
              </a:rPr>
              <a:t> </a:t>
            </a:r>
            <a:r>
              <a:rPr sz="650" spc="20" dirty="0">
                <a:solidFill>
                  <a:srgbClr val="231F20"/>
                </a:solidFill>
                <a:latin typeface="Georgia"/>
                <a:cs typeface="Georgia"/>
              </a:rPr>
              <a:t>become </a:t>
            </a:r>
            <a:r>
              <a:rPr sz="650" spc="25" dirty="0">
                <a:solidFill>
                  <a:srgbClr val="231F20"/>
                </a:solidFill>
                <a:latin typeface="Georgia"/>
                <a:cs typeface="Georgia"/>
              </a:rPr>
              <a:t> </a:t>
            </a:r>
            <a:r>
              <a:rPr sz="650" spc="15" dirty="0">
                <a:solidFill>
                  <a:srgbClr val="231F20"/>
                </a:solidFill>
                <a:latin typeface="Georgia"/>
                <a:cs typeface="Georgia"/>
              </a:rPr>
              <a:t>synonymous</a:t>
            </a:r>
            <a:r>
              <a:rPr sz="650" spc="40" dirty="0">
                <a:solidFill>
                  <a:srgbClr val="231F20"/>
                </a:solidFill>
                <a:latin typeface="Georgia"/>
                <a:cs typeface="Georgia"/>
              </a:rPr>
              <a:t> </a:t>
            </a:r>
            <a:r>
              <a:rPr sz="650" spc="15" dirty="0">
                <a:solidFill>
                  <a:srgbClr val="231F20"/>
                </a:solidFill>
                <a:latin typeface="Georgia"/>
                <a:cs typeface="Georgia"/>
              </a:rPr>
              <a:t>with</a:t>
            </a:r>
            <a:r>
              <a:rPr sz="650" spc="45" dirty="0">
                <a:solidFill>
                  <a:srgbClr val="231F20"/>
                </a:solidFill>
                <a:latin typeface="Georgia"/>
                <a:cs typeface="Georgia"/>
              </a:rPr>
              <a:t> </a:t>
            </a:r>
            <a:r>
              <a:rPr sz="650" spc="15" dirty="0">
                <a:solidFill>
                  <a:srgbClr val="231F20"/>
                </a:solidFill>
                <a:latin typeface="Georgia"/>
                <a:cs typeface="Georgia"/>
              </a:rPr>
              <a:t>quality,</a:t>
            </a:r>
            <a:r>
              <a:rPr sz="650" spc="45" dirty="0">
                <a:solidFill>
                  <a:srgbClr val="231F20"/>
                </a:solidFill>
                <a:latin typeface="Georgia"/>
                <a:cs typeface="Georgia"/>
              </a:rPr>
              <a:t> </a:t>
            </a:r>
            <a:r>
              <a:rPr sz="650" spc="15" dirty="0">
                <a:solidFill>
                  <a:srgbClr val="231F20"/>
                </a:solidFill>
                <a:latin typeface="Georgia"/>
                <a:cs typeface="Georgia"/>
              </a:rPr>
              <a:t>service</a:t>
            </a:r>
            <a:r>
              <a:rPr sz="650" spc="40" dirty="0">
                <a:solidFill>
                  <a:srgbClr val="231F20"/>
                </a:solidFill>
                <a:latin typeface="Georgia"/>
                <a:cs typeface="Georgia"/>
              </a:rPr>
              <a:t> </a:t>
            </a:r>
            <a:r>
              <a:rPr sz="650" spc="15" dirty="0">
                <a:solidFill>
                  <a:srgbClr val="231F20"/>
                </a:solidFill>
                <a:latin typeface="Georgia"/>
                <a:cs typeface="Georgia"/>
              </a:rPr>
              <a:t>and</a:t>
            </a:r>
            <a:r>
              <a:rPr sz="650" spc="45" dirty="0">
                <a:solidFill>
                  <a:srgbClr val="231F20"/>
                </a:solidFill>
                <a:latin typeface="Georgia"/>
                <a:cs typeface="Georgia"/>
              </a:rPr>
              <a:t> </a:t>
            </a:r>
            <a:r>
              <a:rPr sz="650" spc="15" dirty="0">
                <a:solidFill>
                  <a:srgbClr val="231F20"/>
                </a:solidFill>
                <a:latin typeface="Georgia"/>
                <a:cs typeface="Georgia"/>
              </a:rPr>
              <a:t>innovation,</a:t>
            </a:r>
            <a:r>
              <a:rPr sz="650" spc="45" dirty="0">
                <a:solidFill>
                  <a:srgbClr val="231F20"/>
                </a:solidFill>
                <a:latin typeface="Georgia"/>
                <a:cs typeface="Georgia"/>
              </a:rPr>
              <a:t> </a:t>
            </a:r>
            <a:r>
              <a:rPr sz="650" spc="15" dirty="0">
                <a:solidFill>
                  <a:srgbClr val="231F20"/>
                </a:solidFill>
                <a:latin typeface="Georgia"/>
                <a:cs typeface="Georgia"/>
              </a:rPr>
              <a:t>not</a:t>
            </a:r>
            <a:r>
              <a:rPr sz="650" spc="45" dirty="0">
                <a:solidFill>
                  <a:srgbClr val="231F20"/>
                </a:solidFill>
                <a:latin typeface="Georgia"/>
                <a:cs typeface="Georgia"/>
              </a:rPr>
              <a:t> </a:t>
            </a:r>
            <a:r>
              <a:rPr sz="650" spc="15" dirty="0">
                <a:solidFill>
                  <a:srgbClr val="231F20"/>
                </a:solidFill>
                <a:latin typeface="Georgia"/>
                <a:cs typeface="Georgia"/>
              </a:rPr>
              <a:t>only</a:t>
            </a:r>
            <a:r>
              <a:rPr sz="650" spc="40" dirty="0">
                <a:solidFill>
                  <a:srgbClr val="231F20"/>
                </a:solidFill>
                <a:latin typeface="Georgia"/>
                <a:cs typeface="Georgia"/>
              </a:rPr>
              <a:t> </a:t>
            </a:r>
            <a:r>
              <a:rPr sz="650" spc="10" dirty="0">
                <a:solidFill>
                  <a:srgbClr val="231F20"/>
                </a:solidFill>
                <a:latin typeface="Georgia"/>
                <a:cs typeface="Georgia"/>
              </a:rPr>
              <a:t>in</a:t>
            </a:r>
            <a:r>
              <a:rPr sz="650" spc="45" dirty="0">
                <a:solidFill>
                  <a:srgbClr val="231F20"/>
                </a:solidFill>
                <a:latin typeface="Georgia"/>
                <a:cs typeface="Georgia"/>
              </a:rPr>
              <a:t> </a:t>
            </a:r>
            <a:r>
              <a:rPr sz="650" spc="15" dirty="0">
                <a:solidFill>
                  <a:srgbClr val="231F20"/>
                </a:solidFill>
                <a:latin typeface="Georgia"/>
                <a:cs typeface="Georgia"/>
              </a:rPr>
              <a:t>the </a:t>
            </a:r>
            <a:r>
              <a:rPr sz="650" spc="20" dirty="0">
                <a:solidFill>
                  <a:srgbClr val="231F20"/>
                </a:solidFill>
                <a:latin typeface="Georgia"/>
                <a:cs typeface="Georgia"/>
              </a:rPr>
              <a:t> </a:t>
            </a:r>
            <a:r>
              <a:rPr sz="650" spc="15" dirty="0">
                <a:solidFill>
                  <a:srgbClr val="231F20"/>
                </a:solidFill>
                <a:latin typeface="Georgia"/>
                <a:cs typeface="Georgia"/>
              </a:rPr>
              <a:t>domestic</a:t>
            </a:r>
            <a:r>
              <a:rPr sz="650" spc="40" dirty="0">
                <a:solidFill>
                  <a:srgbClr val="231F20"/>
                </a:solidFill>
                <a:latin typeface="Georgia"/>
                <a:cs typeface="Georgia"/>
              </a:rPr>
              <a:t> </a:t>
            </a:r>
            <a:r>
              <a:rPr sz="650" spc="15" dirty="0">
                <a:solidFill>
                  <a:srgbClr val="231F20"/>
                </a:solidFill>
                <a:latin typeface="Georgia"/>
                <a:cs typeface="Georgia"/>
              </a:rPr>
              <a:t>market</a:t>
            </a:r>
            <a:r>
              <a:rPr sz="650" spc="35" dirty="0">
                <a:solidFill>
                  <a:srgbClr val="231F20"/>
                </a:solidFill>
                <a:latin typeface="Georgia"/>
                <a:cs typeface="Georgia"/>
              </a:rPr>
              <a:t> </a:t>
            </a:r>
            <a:r>
              <a:rPr sz="650" spc="10" dirty="0">
                <a:solidFill>
                  <a:srgbClr val="231F20"/>
                </a:solidFill>
                <a:latin typeface="Georgia"/>
                <a:cs typeface="Georgia"/>
              </a:rPr>
              <a:t>but</a:t>
            </a:r>
            <a:r>
              <a:rPr sz="650" spc="40" dirty="0">
                <a:solidFill>
                  <a:srgbClr val="231F20"/>
                </a:solidFill>
                <a:latin typeface="Georgia"/>
                <a:cs typeface="Georgia"/>
              </a:rPr>
              <a:t> </a:t>
            </a:r>
            <a:r>
              <a:rPr sz="650" spc="15" dirty="0">
                <a:solidFill>
                  <a:srgbClr val="231F20"/>
                </a:solidFill>
                <a:latin typeface="Georgia"/>
                <a:cs typeface="Georgia"/>
              </a:rPr>
              <a:t>worldwide</a:t>
            </a:r>
            <a:r>
              <a:rPr sz="650" spc="40" dirty="0">
                <a:solidFill>
                  <a:srgbClr val="231F20"/>
                </a:solidFill>
                <a:latin typeface="Georgia"/>
                <a:cs typeface="Georgia"/>
              </a:rPr>
              <a:t> </a:t>
            </a:r>
            <a:r>
              <a:rPr sz="650" spc="15" dirty="0">
                <a:solidFill>
                  <a:srgbClr val="231F20"/>
                </a:solidFill>
                <a:latin typeface="Georgia"/>
                <a:cs typeface="Georgia"/>
              </a:rPr>
              <a:t>too.</a:t>
            </a:r>
            <a:endParaRPr sz="650" dirty="0">
              <a:latin typeface="Georgia"/>
              <a:cs typeface="Georgia"/>
            </a:endParaRPr>
          </a:p>
        </p:txBody>
      </p:sp>
      <p:sp>
        <p:nvSpPr>
          <p:cNvPr id="27" name="object 24"/>
          <p:cNvSpPr txBox="1"/>
          <p:nvPr/>
        </p:nvSpPr>
        <p:spPr>
          <a:xfrm>
            <a:off x="6297808" y="192145"/>
            <a:ext cx="2708275" cy="556895"/>
          </a:xfrm>
          <a:prstGeom prst="rect">
            <a:avLst/>
          </a:prstGeom>
        </p:spPr>
        <p:txBody>
          <a:bodyPr vert="horz" wrap="square" lIns="0" tIns="32384" rIns="0" bIns="0" rtlCol="0">
            <a:spAutoFit/>
          </a:bodyPr>
          <a:lstStyle/>
          <a:p>
            <a:pPr marL="12700">
              <a:lnSpc>
                <a:spcPct val="100000"/>
              </a:lnSpc>
              <a:spcBef>
                <a:spcPts val="254"/>
              </a:spcBef>
            </a:pPr>
            <a:r>
              <a:rPr sz="1800" spc="80" dirty="0">
                <a:solidFill>
                  <a:srgbClr val="FFFFFF"/>
                </a:solidFill>
                <a:latin typeface="Georgia"/>
                <a:cs typeface="Georgia"/>
              </a:rPr>
              <a:t>‘Paint</a:t>
            </a:r>
            <a:r>
              <a:rPr sz="1800" spc="-40" dirty="0">
                <a:solidFill>
                  <a:srgbClr val="FFFFFF"/>
                </a:solidFill>
                <a:latin typeface="Georgia"/>
                <a:cs typeface="Georgia"/>
              </a:rPr>
              <a:t> </a:t>
            </a:r>
            <a:r>
              <a:rPr sz="1800" spc="155" dirty="0">
                <a:solidFill>
                  <a:srgbClr val="FFFFFF"/>
                </a:solidFill>
                <a:latin typeface="Georgia"/>
                <a:cs typeface="Georgia"/>
              </a:rPr>
              <a:t>your</a:t>
            </a:r>
            <a:r>
              <a:rPr sz="1800" spc="-40" dirty="0">
                <a:solidFill>
                  <a:srgbClr val="FFFFFF"/>
                </a:solidFill>
                <a:latin typeface="Georgia"/>
                <a:cs typeface="Georgia"/>
              </a:rPr>
              <a:t> </a:t>
            </a:r>
            <a:r>
              <a:rPr sz="1800" spc="25" dirty="0">
                <a:solidFill>
                  <a:srgbClr val="FFFFFF"/>
                </a:solidFill>
                <a:latin typeface="Georgia"/>
                <a:cs typeface="Georgia"/>
              </a:rPr>
              <a:t>imagination.’</a:t>
            </a:r>
            <a:endParaRPr sz="1800" dirty="0">
              <a:latin typeface="Georgia"/>
              <a:cs typeface="Georgia"/>
            </a:endParaRPr>
          </a:p>
          <a:p>
            <a:pPr marL="1446530">
              <a:lnSpc>
                <a:spcPct val="100000"/>
              </a:lnSpc>
              <a:spcBef>
                <a:spcPts val="120"/>
              </a:spcBef>
            </a:pPr>
            <a:r>
              <a:rPr sz="1450" spc="-55" dirty="0">
                <a:solidFill>
                  <a:srgbClr val="FFFFFF"/>
                </a:solidFill>
                <a:latin typeface="Georgia"/>
                <a:cs typeface="Georgia"/>
              </a:rPr>
              <a:t>-</a:t>
            </a:r>
            <a:r>
              <a:rPr sz="1450" spc="-140" dirty="0">
                <a:solidFill>
                  <a:srgbClr val="FFFFFF"/>
                </a:solidFill>
                <a:latin typeface="Georgia"/>
                <a:cs typeface="Georgia"/>
              </a:rPr>
              <a:t> </a:t>
            </a:r>
            <a:r>
              <a:rPr sz="1450" spc="65" dirty="0">
                <a:solidFill>
                  <a:srgbClr val="FFFFFF"/>
                </a:solidFill>
                <a:latin typeface="Georgia"/>
                <a:cs typeface="Georgia"/>
              </a:rPr>
              <a:t>Berge</a:t>
            </a:r>
            <a:r>
              <a:rPr sz="1450" spc="150" dirty="0">
                <a:solidFill>
                  <a:srgbClr val="FFFFFF"/>
                </a:solidFill>
                <a:latin typeface="Georgia"/>
                <a:cs typeface="Georgia"/>
              </a:rPr>
              <a:t>r</a:t>
            </a:r>
            <a:r>
              <a:rPr sz="1450" spc="-140" dirty="0">
                <a:solidFill>
                  <a:srgbClr val="FFFFFF"/>
                </a:solidFill>
                <a:latin typeface="Georgia"/>
                <a:cs typeface="Georgia"/>
              </a:rPr>
              <a:t> </a:t>
            </a:r>
            <a:r>
              <a:rPr sz="1450" spc="10" dirty="0">
                <a:solidFill>
                  <a:srgbClr val="FFFFFF"/>
                </a:solidFill>
                <a:latin typeface="Georgia"/>
                <a:cs typeface="Georgia"/>
              </a:rPr>
              <a:t>Paints</a:t>
            </a:r>
            <a:endParaRPr sz="1450" dirty="0">
              <a:latin typeface="Georgia"/>
              <a:cs typeface="Georgia"/>
            </a:endParaRPr>
          </a:p>
        </p:txBody>
      </p:sp>
      <p:sp>
        <p:nvSpPr>
          <p:cNvPr id="28" name="object 25"/>
          <p:cNvSpPr txBox="1"/>
          <p:nvPr/>
        </p:nvSpPr>
        <p:spPr>
          <a:xfrm>
            <a:off x="6400603" y="3067126"/>
            <a:ext cx="1551305" cy="885825"/>
          </a:xfrm>
          <a:prstGeom prst="rect">
            <a:avLst/>
          </a:prstGeom>
        </p:spPr>
        <p:txBody>
          <a:bodyPr vert="horz" wrap="square" lIns="0" tIns="86360" rIns="0" bIns="0" rtlCol="0">
            <a:spAutoFit/>
          </a:bodyPr>
          <a:lstStyle/>
          <a:p>
            <a:pPr marL="12700" marR="358140">
              <a:lnSpc>
                <a:spcPct val="67400"/>
              </a:lnSpc>
              <a:spcBef>
                <a:spcPts val="680"/>
              </a:spcBef>
            </a:pPr>
            <a:r>
              <a:rPr sz="1450" spc="55" dirty="0">
                <a:solidFill>
                  <a:srgbClr val="FFFFFF"/>
                </a:solidFill>
                <a:latin typeface="Georgia"/>
                <a:cs typeface="Georgia"/>
              </a:rPr>
              <a:t>you</a:t>
            </a:r>
            <a:r>
              <a:rPr sz="1450" spc="130" dirty="0">
                <a:solidFill>
                  <a:srgbClr val="FFFFFF"/>
                </a:solidFill>
                <a:latin typeface="Georgia"/>
                <a:cs typeface="Georgia"/>
              </a:rPr>
              <a:t>r</a:t>
            </a:r>
            <a:r>
              <a:rPr sz="1450" spc="-140" dirty="0">
                <a:solidFill>
                  <a:srgbClr val="FFFFFF"/>
                </a:solidFill>
                <a:latin typeface="Georgia"/>
                <a:cs typeface="Georgia"/>
              </a:rPr>
              <a:t> </a:t>
            </a:r>
            <a:r>
              <a:rPr sz="1450" spc="-10" dirty="0">
                <a:solidFill>
                  <a:srgbClr val="FFFFFF"/>
                </a:solidFill>
                <a:latin typeface="Georgia"/>
                <a:cs typeface="Georgia"/>
              </a:rPr>
              <a:t>exquisite  </a:t>
            </a:r>
            <a:r>
              <a:rPr sz="1450" spc="145" dirty="0">
                <a:solidFill>
                  <a:srgbClr val="FFFFFF"/>
                </a:solidFill>
                <a:latin typeface="Georgia"/>
                <a:cs typeface="Georgia"/>
              </a:rPr>
              <a:t>wal</a:t>
            </a:r>
            <a:r>
              <a:rPr sz="1450" spc="150" dirty="0">
                <a:solidFill>
                  <a:srgbClr val="FFFFFF"/>
                </a:solidFill>
                <a:latin typeface="Georgia"/>
                <a:cs typeface="Georgia"/>
              </a:rPr>
              <a:t>l</a:t>
            </a:r>
            <a:r>
              <a:rPr sz="1450" spc="-140" dirty="0">
                <a:solidFill>
                  <a:srgbClr val="FFFFFF"/>
                </a:solidFill>
                <a:latin typeface="Georgia"/>
                <a:cs typeface="Georgia"/>
              </a:rPr>
              <a:t> </a:t>
            </a:r>
            <a:r>
              <a:rPr sz="1450" spc="-25" dirty="0">
                <a:solidFill>
                  <a:srgbClr val="FFFFFF"/>
                </a:solidFill>
                <a:latin typeface="Georgia"/>
                <a:cs typeface="Georgia"/>
              </a:rPr>
              <a:t>paint</a:t>
            </a:r>
            <a:endParaRPr sz="1450" dirty="0">
              <a:latin typeface="Georgia"/>
              <a:cs typeface="Georgia"/>
            </a:endParaRPr>
          </a:p>
          <a:p>
            <a:pPr marL="12700" marR="5080">
              <a:lnSpc>
                <a:spcPct val="112700"/>
              </a:lnSpc>
              <a:spcBef>
                <a:spcPts val="330"/>
              </a:spcBef>
            </a:pPr>
            <a:r>
              <a:rPr sz="650" spc="15" dirty="0">
                <a:solidFill>
                  <a:srgbClr val="FFFFFF"/>
                </a:solidFill>
                <a:latin typeface="Georgia"/>
                <a:cs typeface="Georgia"/>
              </a:rPr>
              <a:t>Berger</a:t>
            </a:r>
            <a:r>
              <a:rPr sz="650" spc="35" dirty="0">
                <a:solidFill>
                  <a:srgbClr val="FFFFFF"/>
                </a:solidFill>
                <a:latin typeface="Georgia"/>
                <a:cs typeface="Georgia"/>
              </a:rPr>
              <a:t> </a:t>
            </a:r>
            <a:r>
              <a:rPr sz="650" spc="20" dirty="0">
                <a:solidFill>
                  <a:srgbClr val="FFFFFF"/>
                </a:solidFill>
                <a:latin typeface="Georgia"/>
                <a:cs typeface="Georgia"/>
              </a:rPr>
              <a:t>Paints</a:t>
            </a:r>
            <a:r>
              <a:rPr sz="650" spc="40" dirty="0">
                <a:solidFill>
                  <a:srgbClr val="FFFFFF"/>
                </a:solidFill>
                <a:latin typeface="Georgia"/>
                <a:cs typeface="Georgia"/>
              </a:rPr>
              <a:t> </a:t>
            </a:r>
            <a:r>
              <a:rPr sz="650" spc="10" dirty="0">
                <a:solidFill>
                  <a:srgbClr val="FFFFFF"/>
                </a:solidFill>
                <a:latin typeface="Georgia"/>
                <a:cs typeface="Georgia"/>
              </a:rPr>
              <a:t>is</a:t>
            </a:r>
            <a:r>
              <a:rPr sz="650" spc="40" dirty="0">
                <a:solidFill>
                  <a:srgbClr val="FFFFFF"/>
                </a:solidFill>
                <a:latin typeface="Georgia"/>
                <a:cs typeface="Georgia"/>
              </a:rPr>
              <a:t> </a:t>
            </a:r>
            <a:r>
              <a:rPr sz="650" dirty="0">
                <a:solidFill>
                  <a:srgbClr val="FFFFFF"/>
                </a:solidFill>
                <a:latin typeface="Georgia"/>
                <a:cs typeface="Georgia"/>
              </a:rPr>
              <a:t>a</a:t>
            </a:r>
            <a:r>
              <a:rPr sz="650" spc="35" dirty="0">
                <a:solidFill>
                  <a:srgbClr val="FFFFFF"/>
                </a:solidFill>
                <a:latin typeface="Georgia"/>
                <a:cs typeface="Georgia"/>
              </a:rPr>
              <a:t> </a:t>
            </a:r>
            <a:r>
              <a:rPr sz="650" spc="15" dirty="0">
                <a:solidFill>
                  <a:srgbClr val="FFFFFF"/>
                </a:solidFill>
                <a:latin typeface="Adobe Caslon Pro"/>
                <a:cs typeface="Adobe Caslon Pro"/>
              </a:rPr>
              <a:t>258</a:t>
            </a:r>
            <a:r>
              <a:rPr sz="650" spc="15" dirty="0">
                <a:solidFill>
                  <a:srgbClr val="FFFFFF"/>
                </a:solidFill>
                <a:latin typeface="Georgia"/>
                <a:cs typeface="Georgia"/>
              </a:rPr>
              <a:t>-year</a:t>
            </a:r>
            <a:r>
              <a:rPr sz="650" spc="40" dirty="0">
                <a:solidFill>
                  <a:srgbClr val="FFFFFF"/>
                </a:solidFill>
                <a:latin typeface="Georgia"/>
                <a:cs typeface="Georgia"/>
              </a:rPr>
              <a:t> </a:t>
            </a:r>
            <a:r>
              <a:rPr sz="650" spc="10" dirty="0">
                <a:solidFill>
                  <a:srgbClr val="FFFFFF"/>
                </a:solidFill>
                <a:latin typeface="Georgia"/>
                <a:cs typeface="Georgia"/>
              </a:rPr>
              <a:t>old</a:t>
            </a:r>
            <a:r>
              <a:rPr sz="650" spc="40" dirty="0">
                <a:solidFill>
                  <a:srgbClr val="FFFFFF"/>
                </a:solidFill>
                <a:latin typeface="Georgia"/>
                <a:cs typeface="Georgia"/>
              </a:rPr>
              <a:t> </a:t>
            </a:r>
            <a:r>
              <a:rPr sz="650" spc="15" dirty="0">
                <a:solidFill>
                  <a:srgbClr val="FFFFFF"/>
                </a:solidFill>
                <a:latin typeface="Georgia"/>
                <a:cs typeface="Georgia"/>
              </a:rPr>
              <a:t>iconic </a:t>
            </a:r>
            <a:r>
              <a:rPr sz="650" spc="20" dirty="0">
                <a:solidFill>
                  <a:srgbClr val="FFFFFF"/>
                </a:solidFill>
                <a:latin typeface="Georgia"/>
                <a:cs typeface="Georgia"/>
              </a:rPr>
              <a:t> </a:t>
            </a:r>
            <a:r>
              <a:rPr sz="650" spc="15" dirty="0">
                <a:solidFill>
                  <a:srgbClr val="FFFFFF"/>
                </a:solidFill>
                <a:latin typeface="Georgia"/>
                <a:cs typeface="Georgia"/>
              </a:rPr>
              <a:t>brand</a:t>
            </a:r>
            <a:r>
              <a:rPr sz="650" spc="35" dirty="0">
                <a:solidFill>
                  <a:srgbClr val="FFFFFF"/>
                </a:solidFill>
                <a:latin typeface="Georgia"/>
                <a:cs typeface="Georgia"/>
              </a:rPr>
              <a:t> </a:t>
            </a:r>
            <a:r>
              <a:rPr sz="650" spc="15" dirty="0">
                <a:solidFill>
                  <a:srgbClr val="FFFFFF"/>
                </a:solidFill>
                <a:latin typeface="Georgia"/>
                <a:cs typeface="Georgia"/>
              </a:rPr>
              <a:t>with</a:t>
            </a:r>
            <a:r>
              <a:rPr sz="650" spc="35" dirty="0">
                <a:solidFill>
                  <a:srgbClr val="FFFFFF"/>
                </a:solidFill>
                <a:latin typeface="Georgia"/>
                <a:cs typeface="Georgia"/>
              </a:rPr>
              <a:t> </a:t>
            </a:r>
            <a:r>
              <a:rPr sz="650" spc="15" dirty="0">
                <a:solidFill>
                  <a:srgbClr val="FFFFFF"/>
                </a:solidFill>
                <a:latin typeface="Georgia"/>
                <a:cs typeface="Georgia"/>
              </a:rPr>
              <a:t>Anglo-Indian</a:t>
            </a:r>
            <a:r>
              <a:rPr sz="650" spc="40" dirty="0">
                <a:solidFill>
                  <a:srgbClr val="FFFFFF"/>
                </a:solidFill>
                <a:latin typeface="Georgia"/>
                <a:cs typeface="Georgia"/>
              </a:rPr>
              <a:t> </a:t>
            </a:r>
            <a:r>
              <a:rPr sz="650" spc="20" dirty="0">
                <a:solidFill>
                  <a:srgbClr val="FFFFFF"/>
                </a:solidFill>
                <a:latin typeface="Georgia"/>
                <a:cs typeface="Georgia"/>
              </a:rPr>
              <a:t>roots.</a:t>
            </a:r>
            <a:r>
              <a:rPr sz="650" spc="35" dirty="0">
                <a:solidFill>
                  <a:srgbClr val="FFFFFF"/>
                </a:solidFill>
                <a:latin typeface="Georgia"/>
                <a:cs typeface="Georgia"/>
              </a:rPr>
              <a:t> </a:t>
            </a:r>
            <a:r>
              <a:rPr sz="650" spc="5" dirty="0">
                <a:solidFill>
                  <a:srgbClr val="FFFFFF"/>
                </a:solidFill>
                <a:latin typeface="Georgia"/>
                <a:cs typeface="Georgia"/>
              </a:rPr>
              <a:t>A</a:t>
            </a:r>
            <a:r>
              <a:rPr sz="650" spc="35" dirty="0">
                <a:solidFill>
                  <a:srgbClr val="FFFFFF"/>
                </a:solidFill>
                <a:latin typeface="Georgia"/>
                <a:cs typeface="Georgia"/>
              </a:rPr>
              <a:t> </a:t>
            </a:r>
            <a:r>
              <a:rPr sz="650" spc="15" dirty="0">
                <a:solidFill>
                  <a:srgbClr val="FFFFFF"/>
                </a:solidFill>
                <a:latin typeface="Georgia"/>
                <a:cs typeface="Georgia"/>
              </a:rPr>
              <a:t>true </a:t>
            </a:r>
            <a:r>
              <a:rPr sz="650" spc="20" dirty="0">
                <a:solidFill>
                  <a:srgbClr val="FFFFFF"/>
                </a:solidFill>
                <a:latin typeface="Georgia"/>
                <a:cs typeface="Georgia"/>
              </a:rPr>
              <a:t> Indian</a:t>
            </a:r>
            <a:r>
              <a:rPr sz="650" spc="35" dirty="0">
                <a:solidFill>
                  <a:srgbClr val="FFFFFF"/>
                </a:solidFill>
                <a:latin typeface="Georgia"/>
                <a:cs typeface="Georgia"/>
              </a:rPr>
              <a:t> </a:t>
            </a:r>
            <a:r>
              <a:rPr sz="650" spc="15" dirty="0">
                <a:solidFill>
                  <a:srgbClr val="FFFFFF"/>
                </a:solidFill>
                <a:latin typeface="Georgia"/>
                <a:cs typeface="Georgia"/>
              </a:rPr>
              <a:t>MNC</a:t>
            </a:r>
            <a:r>
              <a:rPr sz="650" spc="30" dirty="0">
                <a:solidFill>
                  <a:srgbClr val="FFFFFF"/>
                </a:solidFill>
                <a:latin typeface="Georgia"/>
                <a:cs typeface="Georgia"/>
              </a:rPr>
              <a:t> </a:t>
            </a:r>
            <a:r>
              <a:rPr sz="650" spc="15" dirty="0">
                <a:solidFill>
                  <a:srgbClr val="FFFFFF"/>
                </a:solidFill>
                <a:latin typeface="Georgia"/>
                <a:cs typeface="Georgia"/>
              </a:rPr>
              <a:t>today,</a:t>
            </a:r>
            <a:r>
              <a:rPr sz="650" spc="35" dirty="0">
                <a:solidFill>
                  <a:srgbClr val="FFFFFF"/>
                </a:solidFill>
                <a:latin typeface="Georgia"/>
                <a:cs typeface="Georgia"/>
              </a:rPr>
              <a:t> </a:t>
            </a:r>
            <a:r>
              <a:rPr sz="650" spc="10" dirty="0">
                <a:solidFill>
                  <a:srgbClr val="FFFFFF"/>
                </a:solidFill>
                <a:latin typeface="Georgia"/>
                <a:cs typeface="Georgia"/>
              </a:rPr>
              <a:t>it’s</a:t>
            </a:r>
            <a:r>
              <a:rPr sz="650" spc="35" dirty="0">
                <a:solidFill>
                  <a:srgbClr val="FFFFFF"/>
                </a:solidFill>
                <a:latin typeface="Georgia"/>
                <a:cs typeface="Georgia"/>
              </a:rPr>
              <a:t> </a:t>
            </a:r>
            <a:r>
              <a:rPr sz="650" spc="15" dirty="0">
                <a:solidFill>
                  <a:srgbClr val="FFFFFF"/>
                </a:solidFill>
                <a:latin typeface="Georgia"/>
                <a:cs typeface="Georgia"/>
              </a:rPr>
              <a:t>one</a:t>
            </a:r>
            <a:r>
              <a:rPr sz="650" spc="35" dirty="0">
                <a:solidFill>
                  <a:srgbClr val="FFFFFF"/>
                </a:solidFill>
                <a:latin typeface="Georgia"/>
                <a:cs typeface="Georgia"/>
              </a:rPr>
              <a:t> </a:t>
            </a:r>
            <a:r>
              <a:rPr sz="650" spc="10" dirty="0">
                <a:solidFill>
                  <a:srgbClr val="FFFFFF"/>
                </a:solidFill>
                <a:latin typeface="Georgia"/>
                <a:cs typeface="Georgia"/>
              </a:rPr>
              <a:t>of</a:t>
            </a:r>
            <a:r>
              <a:rPr sz="650" spc="35" dirty="0">
                <a:solidFill>
                  <a:srgbClr val="FFFFFF"/>
                </a:solidFill>
                <a:latin typeface="Georgia"/>
                <a:cs typeface="Georgia"/>
              </a:rPr>
              <a:t> </a:t>
            </a:r>
            <a:r>
              <a:rPr sz="650" spc="10" dirty="0">
                <a:solidFill>
                  <a:srgbClr val="FFFFFF"/>
                </a:solidFill>
                <a:latin typeface="Georgia"/>
                <a:cs typeface="Georgia"/>
              </a:rPr>
              <a:t>the</a:t>
            </a:r>
            <a:r>
              <a:rPr sz="650" spc="35" dirty="0">
                <a:solidFill>
                  <a:srgbClr val="FFFFFF"/>
                </a:solidFill>
                <a:latin typeface="Georgia"/>
                <a:cs typeface="Georgia"/>
              </a:rPr>
              <a:t> </a:t>
            </a:r>
            <a:r>
              <a:rPr sz="650" spc="25" dirty="0">
                <a:solidFill>
                  <a:srgbClr val="FFFFFF"/>
                </a:solidFill>
                <a:latin typeface="Georgia"/>
                <a:cs typeface="Georgia"/>
              </a:rPr>
              <a:t>most </a:t>
            </a:r>
            <a:r>
              <a:rPr sz="650" spc="-140" dirty="0">
                <a:solidFill>
                  <a:srgbClr val="FFFFFF"/>
                </a:solidFill>
                <a:latin typeface="Georgia"/>
                <a:cs typeface="Georgia"/>
              </a:rPr>
              <a:t> </a:t>
            </a:r>
            <a:r>
              <a:rPr sz="650" spc="15" dirty="0">
                <a:solidFill>
                  <a:srgbClr val="FFFFFF"/>
                </a:solidFill>
                <a:latin typeface="Georgia"/>
                <a:cs typeface="Georgia"/>
              </a:rPr>
              <a:t>trusted</a:t>
            </a:r>
            <a:r>
              <a:rPr sz="650" spc="35" dirty="0">
                <a:solidFill>
                  <a:srgbClr val="FFFFFF"/>
                </a:solidFill>
                <a:latin typeface="Georgia"/>
                <a:cs typeface="Georgia"/>
              </a:rPr>
              <a:t> </a:t>
            </a:r>
            <a:r>
              <a:rPr sz="650" spc="15" dirty="0">
                <a:solidFill>
                  <a:srgbClr val="FFFFFF"/>
                </a:solidFill>
                <a:latin typeface="Georgia"/>
                <a:cs typeface="Georgia"/>
              </a:rPr>
              <a:t>paint</a:t>
            </a:r>
            <a:r>
              <a:rPr sz="650" spc="40" dirty="0">
                <a:solidFill>
                  <a:srgbClr val="FFFFFF"/>
                </a:solidFill>
                <a:latin typeface="Georgia"/>
                <a:cs typeface="Georgia"/>
              </a:rPr>
              <a:t> </a:t>
            </a:r>
            <a:r>
              <a:rPr sz="650" spc="15" dirty="0">
                <a:solidFill>
                  <a:srgbClr val="FFFFFF"/>
                </a:solidFill>
                <a:latin typeface="Georgia"/>
                <a:cs typeface="Georgia"/>
              </a:rPr>
              <a:t>brands</a:t>
            </a:r>
            <a:r>
              <a:rPr sz="650" spc="40" dirty="0">
                <a:solidFill>
                  <a:srgbClr val="FFFFFF"/>
                </a:solidFill>
                <a:latin typeface="Georgia"/>
                <a:cs typeface="Georgia"/>
              </a:rPr>
              <a:t> </a:t>
            </a:r>
            <a:r>
              <a:rPr sz="650" spc="10" dirty="0">
                <a:solidFill>
                  <a:srgbClr val="FFFFFF"/>
                </a:solidFill>
                <a:latin typeface="Georgia"/>
                <a:cs typeface="Georgia"/>
              </a:rPr>
              <a:t>in</a:t>
            </a:r>
            <a:r>
              <a:rPr sz="650" spc="35" dirty="0">
                <a:solidFill>
                  <a:srgbClr val="FFFFFF"/>
                </a:solidFill>
                <a:latin typeface="Georgia"/>
                <a:cs typeface="Georgia"/>
              </a:rPr>
              <a:t> </a:t>
            </a:r>
            <a:r>
              <a:rPr sz="650" spc="10" dirty="0">
                <a:solidFill>
                  <a:srgbClr val="FFFFFF"/>
                </a:solidFill>
                <a:latin typeface="Georgia"/>
                <a:cs typeface="Georgia"/>
              </a:rPr>
              <a:t>the</a:t>
            </a:r>
            <a:r>
              <a:rPr sz="650" spc="40" dirty="0">
                <a:solidFill>
                  <a:srgbClr val="FFFFFF"/>
                </a:solidFill>
                <a:latin typeface="Georgia"/>
                <a:cs typeface="Georgia"/>
              </a:rPr>
              <a:t> </a:t>
            </a:r>
            <a:r>
              <a:rPr sz="650" spc="15" dirty="0">
                <a:solidFill>
                  <a:srgbClr val="FFFFFF"/>
                </a:solidFill>
                <a:latin typeface="Georgia"/>
                <a:cs typeface="Georgia"/>
              </a:rPr>
              <a:t>world.</a:t>
            </a:r>
            <a:endParaRPr sz="650" dirty="0">
              <a:latin typeface="Georgia"/>
              <a:cs typeface="Georgia"/>
            </a:endParaRPr>
          </a:p>
        </p:txBody>
      </p:sp>
      <p:sp>
        <p:nvSpPr>
          <p:cNvPr id="29" name="object 26"/>
          <p:cNvSpPr txBox="1"/>
          <p:nvPr/>
        </p:nvSpPr>
        <p:spPr>
          <a:xfrm>
            <a:off x="9311595" y="3078328"/>
            <a:ext cx="1789846" cy="900430"/>
          </a:xfrm>
          <a:prstGeom prst="rect">
            <a:avLst/>
          </a:prstGeom>
        </p:spPr>
        <p:txBody>
          <a:bodyPr vert="horz" wrap="square" lIns="0" tIns="86360" rIns="0" bIns="0" rtlCol="0">
            <a:spAutoFit/>
          </a:bodyPr>
          <a:lstStyle/>
          <a:p>
            <a:pPr marL="12700" marR="423545">
              <a:lnSpc>
                <a:spcPct val="67400"/>
              </a:lnSpc>
              <a:spcBef>
                <a:spcPts val="680"/>
              </a:spcBef>
            </a:pPr>
            <a:r>
              <a:rPr sz="1450" spc="30" dirty="0">
                <a:solidFill>
                  <a:srgbClr val="231F20"/>
                </a:solidFill>
                <a:latin typeface="Georgia"/>
                <a:cs typeface="Georgia"/>
              </a:rPr>
              <a:t>You</a:t>
            </a:r>
            <a:r>
              <a:rPr sz="1450" spc="105" dirty="0">
                <a:solidFill>
                  <a:srgbClr val="231F20"/>
                </a:solidFill>
                <a:latin typeface="Georgia"/>
                <a:cs typeface="Georgia"/>
              </a:rPr>
              <a:t>r</a:t>
            </a:r>
            <a:r>
              <a:rPr sz="1450" spc="-140" dirty="0">
                <a:solidFill>
                  <a:srgbClr val="231F20"/>
                </a:solidFill>
                <a:latin typeface="Georgia"/>
                <a:cs typeface="Georgia"/>
              </a:rPr>
              <a:t> </a:t>
            </a:r>
            <a:r>
              <a:rPr sz="1450" spc="65" dirty="0">
                <a:solidFill>
                  <a:srgbClr val="231F20"/>
                </a:solidFill>
                <a:latin typeface="Georgia"/>
                <a:cs typeface="Georgia"/>
              </a:rPr>
              <a:t>electrical  </a:t>
            </a:r>
            <a:r>
              <a:rPr sz="1450" spc="20" dirty="0">
                <a:solidFill>
                  <a:srgbClr val="231F20"/>
                </a:solidFill>
                <a:latin typeface="Georgia"/>
                <a:cs typeface="Georgia"/>
              </a:rPr>
              <a:t>switches</a:t>
            </a:r>
            <a:endParaRPr sz="1450" dirty="0">
              <a:latin typeface="Georgia"/>
              <a:cs typeface="Georgia"/>
            </a:endParaRPr>
          </a:p>
          <a:p>
            <a:pPr marL="16510" marR="5080">
              <a:lnSpc>
                <a:spcPct val="112700"/>
              </a:lnSpc>
              <a:spcBef>
                <a:spcPts val="440"/>
              </a:spcBef>
            </a:pPr>
            <a:r>
              <a:rPr sz="650" spc="15" dirty="0">
                <a:solidFill>
                  <a:srgbClr val="231F20"/>
                </a:solidFill>
                <a:latin typeface="Georgia"/>
                <a:cs typeface="Georgia"/>
              </a:rPr>
              <a:t>Schneide</a:t>
            </a:r>
            <a:r>
              <a:rPr sz="650" dirty="0">
                <a:solidFill>
                  <a:srgbClr val="231F20"/>
                </a:solidFill>
                <a:latin typeface="Georgia"/>
                <a:cs typeface="Georgia"/>
              </a:rPr>
              <a:t>r</a:t>
            </a:r>
            <a:r>
              <a:rPr sz="650" spc="40" dirty="0">
                <a:solidFill>
                  <a:srgbClr val="231F20"/>
                </a:solidFill>
                <a:latin typeface="Georgia"/>
                <a:cs typeface="Georgia"/>
              </a:rPr>
              <a:t> </a:t>
            </a:r>
            <a:r>
              <a:rPr sz="650" spc="15" dirty="0">
                <a:solidFill>
                  <a:srgbClr val="231F20"/>
                </a:solidFill>
                <a:latin typeface="Georgia"/>
                <a:cs typeface="Georgia"/>
              </a:rPr>
              <a:t>Electri</a:t>
            </a:r>
            <a:r>
              <a:rPr sz="650" dirty="0">
                <a:solidFill>
                  <a:srgbClr val="231F20"/>
                </a:solidFill>
                <a:latin typeface="Georgia"/>
                <a:cs typeface="Georgia"/>
              </a:rPr>
              <a:t>c</a:t>
            </a:r>
            <a:r>
              <a:rPr sz="650" spc="40" dirty="0">
                <a:solidFill>
                  <a:srgbClr val="231F20"/>
                </a:solidFill>
                <a:latin typeface="Georgia"/>
                <a:cs typeface="Georgia"/>
              </a:rPr>
              <a:t> </a:t>
            </a:r>
            <a:r>
              <a:rPr sz="650" spc="15" dirty="0">
                <a:solidFill>
                  <a:srgbClr val="231F20"/>
                </a:solidFill>
                <a:latin typeface="Georgia"/>
                <a:cs typeface="Georgia"/>
              </a:rPr>
              <a:t>i</a:t>
            </a:r>
            <a:r>
              <a:rPr sz="650" dirty="0">
                <a:solidFill>
                  <a:srgbClr val="231F20"/>
                </a:solidFill>
                <a:latin typeface="Georgia"/>
                <a:cs typeface="Georgia"/>
              </a:rPr>
              <a:t>s</a:t>
            </a:r>
            <a:r>
              <a:rPr sz="650" spc="40" dirty="0">
                <a:solidFill>
                  <a:srgbClr val="231F20"/>
                </a:solidFill>
                <a:latin typeface="Georgia"/>
                <a:cs typeface="Georgia"/>
              </a:rPr>
              <a:t> </a:t>
            </a:r>
            <a:r>
              <a:rPr sz="650" dirty="0">
                <a:solidFill>
                  <a:srgbClr val="231F20"/>
                </a:solidFill>
                <a:latin typeface="Georgia"/>
                <a:cs typeface="Georgia"/>
              </a:rPr>
              <a:t>a</a:t>
            </a:r>
            <a:r>
              <a:rPr sz="650" spc="40" dirty="0">
                <a:solidFill>
                  <a:srgbClr val="231F20"/>
                </a:solidFill>
                <a:latin typeface="Georgia"/>
                <a:cs typeface="Georgia"/>
              </a:rPr>
              <a:t> </a:t>
            </a:r>
            <a:r>
              <a:rPr sz="650" spc="5" dirty="0">
                <a:solidFill>
                  <a:srgbClr val="231F20"/>
                </a:solidFill>
                <a:latin typeface="Georgia"/>
                <a:cs typeface="Georgia"/>
              </a:rPr>
              <a:t>$</a:t>
            </a:r>
            <a:r>
              <a:rPr sz="650" spc="-55" dirty="0">
                <a:solidFill>
                  <a:srgbClr val="231F20"/>
                </a:solidFill>
                <a:latin typeface="Georgia"/>
                <a:cs typeface="Georgia"/>
              </a:rPr>
              <a:t> </a:t>
            </a:r>
            <a:r>
              <a:rPr sz="650" spc="15" dirty="0">
                <a:solidFill>
                  <a:srgbClr val="231F20"/>
                </a:solidFill>
                <a:latin typeface="Adobe Caslon Pro"/>
                <a:cs typeface="Adobe Caslon Pro"/>
              </a:rPr>
              <a:t>2</a:t>
            </a:r>
            <a:r>
              <a:rPr sz="650" dirty="0">
                <a:solidFill>
                  <a:srgbClr val="231F20"/>
                </a:solidFill>
                <a:latin typeface="Adobe Caslon Pro"/>
                <a:cs typeface="Adobe Caslon Pro"/>
              </a:rPr>
              <a:t>5</a:t>
            </a:r>
            <a:r>
              <a:rPr sz="650" spc="30" dirty="0">
                <a:solidFill>
                  <a:srgbClr val="231F20"/>
                </a:solidFill>
                <a:latin typeface="Adobe Caslon Pro"/>
                <a:cs typeface="Adobe Caslon Pro"/>
              </a:rPr>
              <a:t> </a:t>
            </a:r>
            <a:r>
              <a:rPr sz="650" spc="15" dirty="0">
                <a:solidFill>
                  <a:srgbClr val="231F20"/>
                </a:solidFill>
                <a:latin typeface="Georgia"/>
                <a:cs typeface="Georgia"/>
              </a:rPr>
              <a:t>billio</a:t>
            </a:r>
            <a:r>
              <a:rPr sz="650" spc="5" dirty="0">
                <a:solidFill>
                  <a:srgbClr val="231F20"/>
                </a:solidFill>
                <a:latin typeface="Georgia"/>
                <a:cs typeface="Georgia"/>
              </a:rPr>
              <a:t>n</a:t>
            </a:r>
            <a:r>
              <a:rPr sz="650" spc="40" dirty="0">
                <a:solidFill>
                  <a:srgbClr val="231F20"/>
                </a:solidFill>
                <a:latin typeface="Georgia"/>
                <a:cs typeface="Georgia"/>
              </a:rPr>
              <a:t> </a:t>
            </a:r>
            <a:r>
              <a:rPr sz="650" spc="15" dirty="0">
                <a:solidFill>
                  <a:srgbClr val="231F20"/>
                </a:solidFill>
                <a:latin typeface="Georgia"/>
                <a:cs typeface="Georgia"/>
              </a:rPr>
              <a:t>global  conglomerate</a:t>
            </a:r>
            <a:r>
              <a:rPr sz="650" spc="35" dirty="0">
                <a:solidFill>
                  <a:srgbClr val="231F20"/>
                </a:solidFill>
                <a:latin typeface="Georgia"/>
                <a:cs typeface="Georgia"/>
              </a:rPr>
              <a:t> </a:t>
            </a:r>
            <a:r>
              <a:rPr sz="650" spc="15" dirty="0">
                <a:solidFill>
                  <a:srgbClr val="231F20"/>
                </a:solidFill>
                <a:latin typeface="Georgia"/>
                <a:cs typeface="Georgia"/>
              </a:rPr>
              <a:t>with</a:t>
            </a:r>
            <a:r>
              <a:rPr sz="650" spc="40" dirty="0">
                <a:solidFill>
                  <a:srgbClr val="231F20"/>
                </a:solidFill>
                <a:latin typeface="Georgia"/>
                <a:cs typeface="Georgia"/>
              </a:rPr>
              <a:t> </a:t>
            </a:r>
            <a:r>
              <a:rPr sz="650" dirty="0">
                <a:solidFill>
                  <a:srgbClr val="231F20"/>
                </a:solidFill>
                <a:latin typeface="Georgia"/>
                <a:cs typeface="Georgia"/>
              </a:rPr>
              <a:t>a</a:t>
            </a:r>
            <a:r>
              <a:rPr sz="650" spc="40" dirty="0">
                <a:solidFill>
                  <a:srgbClr val="231F20"/>
                </a:solidFill>
                <a:latin typeface="Georgia"/>
                <a:cs typeface="Georgia"/>
              </a:rPr>
              <a:t> </a:t>
            </a:r>
            <a:r>
              <a:rPr sz="650" spc="15" dirty="0">
                <a:solidFill>
                  <a:srgbClr val="231F20"/>
                </a:solidFill>
                <a:latin typeface="Adobe Caslon Pro"/>
                <a:cs typeface="Adobe Caslon Pro"/>
              </a:rPr>
              <a:t>180</a:t>
            </a:r>
            <a:r>
              <a:rPr sz="650" spc="15" dirty="0">
                <a:solidFill>
                  <a:srgbClr val="231F20"/>
                </a:solidFill>
                <a:latin typeface="Georgia"/>
                <a:cs typeface="Georgia"/>
              </a:rPr>
              <a:t>-year</a:t>
            </a:r>
            <a:r>
              <a:rPr sz="650" spc="40" dirty="0">
                <a:solidFill>
                  <a:srgbClr val="231F20"/>
                </a:solidFill>
                <a:latin typeface="Georgia"/>
                <a:cs typeface="Georgia"/>
              </a:rPr>
              <a:t> </a:t>
            </a:r>
            <a:r>
              <a:rPr sz="650" spc="15" dirty="0">
                <a:solidFill>
                  <a:srgbClr val="231F20"/>
                </a:solidFill>
                <a:latin typeface="Georgia"/>
                <a:cs typeface="Georgia"/>
              </a:rPr>
              <a:t>legacy,</a:t>
            </a:r>
            <a:r>
              <a:rPr sz="650" spc="40" dirty="0">
                <a:solidFill>
                  <a:srgbClr val="231F20"/>
                </a:solidFill>
                <a:latin typeface="Georgia"/>
                <a:cs typeface="Georgia"/>
              </a:rPr>
              <a:t> </a:t>
            </a:r>
            <a:r>
              <a:rPr sz="650" spc="15" dirty="0">
                <a:solidFill>
                  <a:srgbClr val="231F20"/>
                </a:solidFill>
                <a:latin typeface="Georgia"/>
                <a:cs typeface="Georgia"/>
              </a:rPr>
              <a:t>and</a:t>
            </a:r>
            <a:r>
              <a:rPr sz="650" spc="35" dirty="0">
                <a:solidFill>
                  <a:srgbClr val="231F20"/>
                </a:solidFill>
                <a:latin typeface="Georgia"/>
                <a:cs typeface="Georgia"/>
              </a:rPr>
              <a:t> </a:t>
            </a:r>
            <a:r>
              <a:rPr sz="650" spc="15" dirty="0">
                <a:solidFill>
                  <a:srgbClr val="231F20"/>
                </a:solidFill>
                <a:latin typeface="Georgia"/>
                <a:cs typeface="Georgia"/>
              </a:rPr>
              <a:t>is </a:t>
            </a:r>
            <a:r>
              <a:rPr sz="650" spc="20" dirty="0">
                <a:solidFill>
                  <a:srgbClr val="231F20"/>
                </a:solidFill>
                <a:latin typeface="Georgia"/>
                <a:cs typeface="Georgia"/>
              </a:rPr>
              <a:t> </a:t>
            </a:r>
            <a:r>
              <a:rPr sz="650" dirty="0">
                <a:solidFill>
                  <a:srgbClr val="231F20"/>
                </a:solidFill>
                <a:latin typeface="Georgia"/>
                <a:cs typeface="Georgia"/>
              </a:rPr>
              <a:t>a</a:t>
            </a:r>
            <a:r>
              <a:rPr sz="650" spc="35" dirty="0">
                <a:solidFill>
                  <a:srgbClr val="231F20"/>
                </a:solidFill>
                <a:latin typeface="Georgia"/>
                <a:cs typeface="Georgia"/>
              </a:rPr>
              <a:t> </a:t>
            </a:r>
            <a:r>
              <a:rPr sz="650" spc="15" dirty="0">
                <a:solidFill>
                  <a:srgbClr val="231F20"/>
                </a:solidFill>
                <a:latin typeface="Georgia"/>
                <a:cs typeface="Georgia"/>
              </a:rPr>
              <a:t>global</a:t>
            </a:r>
            <a:r>
              <a:rPr sz="650" spc="35" dirty="0">
                <a:solidFill>
                  <a:srgbClr val="231F20"/>
                </a:solidFill>
                <a:latin typeface="Georgia"/>
                <a:cs typeface="Georgia"/>
              </a:rPr>
              <a:t> </a:t>
            </a:r>
            <a:r>
              <a:rPr sz="650" spc="15" dirty="0">
                <a:solidFill>
                  <a:srgbClr val="231F20"/>
                </a:solidFill>
                <a:latin typeface="Georgia"/>
                <a:cs typeface="Georgia"/>
              </a:rPr>
              <a:t>specialist</a:t>
            </a:r>
            <a:r>
              <a:rPr sz="650" spc="35" dirty="0">
                <a:solidFill>
                  <a:srgbClr val="231F20"/>
                </a:solidFill>
                <a:latin typeface="Georgia"/>
                <a:cs typeface="Georgia"/>
              </a:rPr>
              <a:t> </a:t>
            </a:r>
            <a:r>
              <a:rPr sz="650" spc="10" dirty="0">
                <a:solidFill>
                  <a:srgbClr val="231F20"/>
                </a:solidFill>
                <a:latin typeface="Georgia"/>
                <a:cs typeface="Georgia"/>
              </a:rPr>
              <a:t>in</a:t>
            </a:r>
            <a:r>
              <a:rPr sz="650" spc="35" dirty="0">
                <a:solidFill>
                  <a:srgbClr val="231F20"/>
                </a:solidFill>
                <a:latin typeface="Georgia"/>
                <a:cs typeface="Georgia"/>
              </a:rPr>
              <a:t> </a:t>
            </a:r>
            <a:r>
              <a:rPr sz="650" spc="15" dirty="0">
                <a:solidFill>
                  <a:srgbClr val="231F20"/>
                </a:solidFill>
                <a:latin typeface="Georgia"/>
                <a:cs typeface="Georgia"/>
              </a:rPr>
              <a:t>Energy</a:t>
            </a:r>
            <a:r>
              <a:rPr sz="650" spc="35" dirty="0">
                <a:solidFill>
                  <a:srgbClr val="231F20"/>
                </a:solidFill>
                <a:latin typeface="Georgia"/>
                <a:cs typeface="Georgia"/>
              </a:rPr>
              <a:t> </a:t>
            </a:r>
            <a:r>
              <a:rPr sz="650" spc="20" dirty="0">
                <a:solidFill>
                  <a:srgbClr val="231F20"/>
                </a:solidFill>
                <a:latin typeface="Georgia"/>
                <a:cs typeface="Georgia"/>
              </a:rPr>
              <a:t>Management </a:t>
            </a:r>
            <a:r>
              <a:rPr sz="650" spc="25" dirty="0">
                <a:solidFill>
                  <a:srgbClr val="231F20"/>
                </a:solidFill>
                <a:latin typeface="Georgia"/>
                <a:cs typeface="Georgia"/>
              </a:rPr>
              <a:t> </a:t>
            </a:r>
            <a:r>
              <a:rPr sz="650" spc="15" dirty="0">
                <a:solidFill>
                  <a:srgbClr val="231F20"/>
                </a:solidFill>
                <a:latin typeface="Georgia"/>
                <a:cs typeface="Georgia"/>
              </a:rPr>
              <a:t>and</a:t>
            </a:r>
            <a:r>
              <a:rPr sz="650" spc="35" dirty="0">
                <a:solidFill>
                  <a:srgbClr val="231F20"/>
                </a:solidFill>
                <a:latin typeface="Georgia"/>
                <a:cs typeface="Georgia"/>
              </a:rPr>
              <a:t> </a:t>
            </a:r>
            <a:r>
              <a:rPr sz="650" spc="15" dirty="0">
                <a:solidFill>
                  <a:srgbClr val="231F20"/>
                </a:solidFill>
                <a:latin typeface="Georgia"/>
                <a:cs typeface="Georgia"/>
              </a:rPr>
              <a:t>Automation.</a:t>
            </a:r>
            <a:endParaRPr sz="650" dirty="0">
              <a:latin typeface="Georgia"/>
              <a:cs typeface="Georgia"/>
            </a:endParaRPr>
          </a:p>
        </p:txBody>
      </p:sp>
      <p:sp>
        <p:nvSpPr>
          <p:cNvPr id="30" name="object 27"/>
          <p:cNvSpPr txBox="1"/>
          <p:nvPr/>
        </p:nvSpPr>
        <p:spPr>
          <a:xfrm>
            <a:off x="9478591" y="186591"/>
            <a:ext cx="2357120" cy="518795"/>
          </a:xfrm>
          <a:prstGeom prst="rect">
            <a:avLst/>
          </a:prstGeom>
        </p:spPr>
        <p:txBody>
          <a:bodyPr vert="horz" wrap="square" lIns="0" tIns="16510" rIns="0" bIns="0" rtlCol="0">
            <a:spAutoFit/>
          </a:bodyPr>
          <a:lstStyle/>
          <a:p>
            <a:pPr marL="12700">
              <a:lnSpc>
                <a:spcPts val="2130"/>
              </a:lnSpc>
              <a:spcBef>
                <a:spcPts val="130"/>
              </a:spcBef>
            </a:pPr>
            <a:r>
              <a:rPr sz="1800" spc="105" dirty="0">
                <a:solidFill>
                  <a:srgbClr val="231F20"/>
                </a:solidFill>
                <a:latin typeface="Georgia"/>
                <a:cs typeface="Georgia"/>
              </a:rPr>
              <a:t>‘switch</a:t>
            </a:r>
            <a:r>
              <a:rPr sz="1800" spc="-45" dirty="0">
                <a:solidFill>
                  <a:srgbClr val="231F20"/>
                </a:solidFill>
                <a:latin typeface="Georgia"/>
                <a:cs typeface="Georgia"/>
              </a:rPr>
              <a:t> </a:t>
            </a:r>
            <a:r>
              <a:rPr sz="1800" spc="180" dirty="0">
                <a:solidFill>
                  <a:srgbClr val="231F20"/>
                </a:solidFill>
                <a:latin typeface="Georgia"/>
                <a:cs typeface="Georgia"/>
              </a:rPr>
              <a:t>to</a:t>
            </a:r>
            <a:r>
              <a:rPr sz="1800" spc="-40" dirty="0">
                <a:solidFill>
                  <a:srgbClr val="231F20"/>
                </a:solidFill>
                <a:latin typeface="Georgia"/>
                <a:cs typeface="Georgia"/>
              </a:rPr>
              <a:t> </a:t>
            </a:r>
            <a:r>
              <a:rPr sz="1800" spc="135" dirty="0">
                <a:solidFill>
                  <a:srgbClr val="231F20"/>
                </a:solidFill>
                <a:latin typeface="Georgia"/>
                <a:cs typeface="Georgia"/>
              </a:rPr>
              <a:t>style.’</a:t>
            </a:r>
            <a:endParaRPr sz="1800" dirty="0">
              <a:latin typeface="Georgia"/>
              <a:cs typeface="Georgia"/>
            </a:endParaRPr>
          </a:p>
          <a:p>
            <a:pPr marL="684530">
              <a:lnSpc>
                <a:spcPts val="1710"/>
              </a:lnSpc>
            </a:pPr>
            <a:r>
              <a:rPr sz="1450" spc="-55" dirty="0">
                <a:solidFill>
                  <a:srgbClr val="231F20"/>
                </a:solidFill>
                <a:latin typeface="Georgia"/>
                <a:cs typeface="Georgia"/>
              </a:rPr>
              <a:t>-</a:t>
            </a:r>
            <a:r>
              <a:rPr sz="1450" spc="-140" dirty="0">
                <a:solidFill>
                  <a:srgbClr val="231F20"/>
                </a:solidFill>
                <a:latin typeface="Georgia"/>
                <a:cs typeface="Georgia"/>
              </a:rPr>
              <a:t> </a:t>
            </a:r>
            <a:r>
              <a:rPr sz="1450" spc="15" dirty="0">
                <a:solidFill>
                  <a:srgbClr val="231F20"/>
                </a:solidFill>
                <a:latin typeface="Georgia"/>
                <a:cs typeface="Georgia"/>
              </a:rPr>
              <a:t>Schneide</a:t>
            </a:r>
            <a:r>
              <a:rPr sz="1450" spc="110" dirty="0">
                <a:solidFill>
                  <a:srgbClr val="231F20"/>
                </a:solidFill>
                <a:latin typeface="Georgia"/>
                <a:cs typeface="Georgia"/>
              </a:rPr>
              <a:t>r</a:t>
            </a:r>
            <a:r>
              <a:rPr sz="1450" spc="-140" dirty="0">
                <a:solidFill>
                  <a:srgbClr val="231F20"/>
                </a:solidFill>
                <a:latin typeface="Georgia"/>
                <a:cs typeface="Georgia"/>
              </a:rPr>
              <a:t> </a:t>
            </a:r>
            <a:r>
              <a:rPr sz="1450" spc="60" dirty="0">
                <a:solidFill>
                  <a:srgbClr val="231F20"/>
                </a:solidFill>
                <a:latin typeface="Georgia"/>
                <a:cs typeface="Georgia"/>
              </a:rPr>
              <a:t>Electric</a:t>
            </a:r>
            <a:endParaRPr sz="1450" dirty="0">
              <a:latin typeface="Georgia"/>
              <a:cs typeface="Georgia"/>
            </a:endParaRPr>
          </a:p>
        </p:txBody>
      </p:sp>
      <p:sp>
        <p:nvSpPr>
          <p:cNvPr id="37" name="object 20"/>
          <p:cNvSpPr/>
          <p:nvPr/>
        </p:nvSpPr>
        <p:spPr>
          <a:xfrm flipH="1">
            <a:off x="-15450" y="3898338"/>
            <a:ext cx="6214528" cy="2975393"/>
          </a:xfrm>
          <a:custGeom>
            <a:avLst/>
            <a:gdLst/>
            <a:ahLst/>
            <a:cxnLst/>
            <a:rect l="l" t="t" r="r" b="b"/>
            <a:pathLst>
              <a:path w="3350894" h="4998720">
                <a:moveTo>
                  <a:pt x="3350683" y="0"/>
                </a:moveTo>
                <a:lnTo>
                  <a:pt x="0" y="0"/>
                </a:lnTo>
                <a:lnTo>
                  <a:pt x="0" y="4998102"/>
                </a:lnTo>
                <a:lnTo>
                  <a:pt x="3350683" y="4998102"/>
                </a:lnTo>
                <a:lnTo>
                  <a:pt x="3350683" y="0"/>
                </a:lnTo>
                <a:close/>
              </a:path>
            </a:pathLst>
          </a:custGeom>
          <a:solidFill>
            <a:srgbClr val="86508A"/>
          </a:solidFill>
        </p:spPr>
        <p:txBody>
          <a:bodyPr wrap="square" lIns="0" tIns="0" rIns="0" bIns="0" rtlCol="0"/>
          <a:lstStyle/>
          <a:p>
            <a:endParaRPr/>
          </a:p>
        </p:txBody>
      </p:sp>
      <p:grpSp>
        <p:nvGrpSpPr>
          <p:cNvPr id="41" name="object 28"/>
          <p:cNvGrpSpPr/>
          <p:nvPr/>
        </p:nvGrpSpPr>
        <p:grpSpPr>
          <a:xfrm>
            <a:off x="92026" y="4061117"/>
            <a:ext cx="5920453" cy="2679518"/>
            <a:chOff x="13455499" y="2195253"/>
            <a:chExt cx="5920455" cy="2679518"/>
          </a:xfrm>
        </p:grpSpPr>
        <p:pic>
          <p:nvPicPr>
            <p:cNvPr id="43" name="object 30"/>
            <p:cNvPicPr/>
            <p:nvPr/>
          </p:nvPicPr>
          <p:blipFill>
            <a:blip r:embed="rId11" cstate="print"/>
            <a:stretch>
              <a:fillRect/>
            </a:stretch>
          </p:blipFill>
          <p:spPr>
            <a:xfrm>
              <a:off x="13455499" y="2226070"/>
              <a:ext cx="2883019" cy="2203019"/>
            </a:xfrm>
            <a:prstGeom prst="rect">
              <a:avLst/>
            </a:prstGeom>
          </p:spPr>
        </p:pic>
        <p:pic>
          <p:nvPicPr>
            <p:cNvPr id="46" name="object 33"/>
            <p:cNvPicPr/>
            <p:nvPr/>
          </p:nvPicPr>
          <p:blipFill>
            <a:blip r:embed="rId12" cstate="print"/>
            <a:stretch>
              <a:fillRect/>
            </a:stretch>
          </p:blipFill>
          <p:spPr>
            <a:xfrm>
              <a:off x="16621714" y="2195253"/>
              <a:ext cx="2754240" cy="2210589"/>
            </a:xfrm>
            <a:prstGeom prst="rect">
              <a:avLst/>
            </a:prstGeom>
          </p:spPr>
        </p:pic>
        <p:sp>
          <p:nvSpPr>
            <p:cNvPr id="44" name="object 31"/>
            <p:cNvSpPr/>
            <p:nvPr/>
          </p:nvSpPr>
          <p:spPr>
            <a:xfrm>
              <a:off x="15923171" y="3785746"/>
              <a:ext cx="1089025" cy="1089025"/>
            </a:xfrm>
            <a:custGeom>
              <a:avLst/>
              <a:gdLst/>
              <a:ahLst/>
              <a:cxnLst/>
              <a:rect l="l" t="t" r="r" b="b"/>
              <a:pathLst>
                <a:path w="1089025" h="1089025">
                  <a:moveTo>
                    <a:pt x="1088972" y="0"/>
                  </a:moveTo>
                  <a:lnTo>
                    <a:pt x="271079" y="0"/>
                  </a:lnTo>
                  <a:lnTo>
                    <a:pt x="0" y="271070"/>
                  </a:lnTo>
                  <a:lnTo>
                    <a:pt x="0" y="1088972"/>
                  </a:lnTo>
                  <a:lnTo>
                    <a:pt x="1088972" y="1088972"/>
                  </a:lnTo>
                  <a:lnTo>
                    <a:pt x="1088972" y="0"/>
                  </a:lnTo>
                  <a:close/>
                </a:path>
              </a:pathLst>
            </a:custGeom>
            <a:solidFill>
              <a:srgbClr val="FFFFFF"/>
            </a:solidFill>
          </p:spPr>
          <p:txBody>
            <a:bodyPr wrap="square" lIns="0" tIns="0" rIns="0" bIns="0" rtlCol="0"/>
            <a:lstStyle/>
            <a:p>
              <a:endParaRPr/>
            </a:p>
          </p:txBody>
        </p:sp>
      </p:grpSp>
      <p:pic>
        <p:nvPicPr>
          <p:cNvPr id="47" name="Picture 46" descr="Logo&#10;&#10;Description automatically generated">
            <a:extLst>
              <a:ext uri="{FF2B5EF4-FFF2-40B4-BE49-F238E27FC236}">
                <a16:creationId xmlns:a16="http://schemas.microsoft.com/office/drawing/2014/main" id="{F1E771E3-6921-44F4-A3DB-344321DB2F9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535183" y="6126300"/>
            <a:ext cx="1040707" cy="361579"/>
          </a:xfrm>
          <a:prstGeom prst="rect">
            <a:avLst/>
          </a:prstGeom>
        </p:spPr>
      </p:pic>
      <p:grpSp>
        <p:nvGrpSpPr>
          <p:cNvPr id="50" name="object 9">
            <a:extLst>
              <a:ext uri="{FF2B5EF4-FFF2-40B4-BE49-F238E27FC236}">
                <a16:creationId xmlns:a16="http://schemas.microsoft.com/office/drawing/2014/main" id="{5B246D9A-9012-4915-A4F9-7EA2A72B562B}"/>
              </a:ext>
            </a:extLst>
          </p:cNvPr>
          <p:cNvGrpSpPr/>
          <p:nvPr/>
        </p:nvGrpSpPr>
        <p:grpSpPr>
          <a:xfrm>
            <a:off x="6708198" y="4323863"/>
            <a:ext cx="1097141" cy="758536"/>
            <a:chOff x="10509349" y="5992298"/>
            <a:chExt cx="1097141" cy="758536"/>
          </a:xfrm>
        </p:grpSpPr>
        <p:sp>
          <p:nvSpPr>
            <p:cNvPr id="51" name="object 10">
              <a:extLst>
                <a:ext uri="{FF2B5EF4-FFF2-40B4-BE49-F238E27FC236}">
                  <a16:creationId xmlns:a16="http://schemas.microsoft.com/office/drawing/2014/main" id="{2CA4B2AA-6A8C-49F8-B4E9-5E4F44A577C9}"/>
                </a:ext>
              </a:extLst>
            </p:cNvPr>
            <p:cNvSpPr/>
            <p:nvPr/>
          </p:nvSpPr>
          <p:spPr>
            <a:xfrm>
              <a:off x="10744225" y="5992298"/>
              <a:ext cx="628015" cy="628015"/>
            </a:xfrm>
            <a:custGeom>
              <a:avLst/>
              <a:gdLst/>
              <a:ahLst/>
              <a:cxnLst/>
              <a:rect l="l" t="t" r="r" b="b"/>
              <a:pathLst>
                <a:path w="628015" h="628015">
                  <a:moveTo>
                    <a:pt x="313695" y="0"/>
                  </a:moveTo>
                  <a:lnTo>
                    <a:pt x="267340" y="3401"/>
                  </a:lnTo>
                  <a:lnTo>
                    <a:pt x="223097" y="13282"/>
                  </a:lnTo>
                  <a:lnTo>
                    <a:pt x="181450" y="29157"/>
                  </a:lnTo>
                  <a:lnTo>
                    <a:pt x="142886" y="50541"/>
                  </a:lnTo>
                  <a:lnTo>
                    <a:pt x="107889" y="76949"/>
                  </a:lnTo>
                  <a:lnTo>
                    <a:pt x="76945" y="107894"/>
                  </a:lnTo>
                  <a:lnTo>
                    <a:pt x="50538" y="142891"/>
                  </a:lnTo>
                  <a:lnTo>
                    <a:pt x="29156" y="181455"/>
                  </a:lnTo>
                  <a:lnTo>
                    <a:pt x="13281" y="223101"/>
                  </a:lnTo>
                  <a:lnTo>
                    <a:pt x="3401" y="267343"/>
                  </a:lnTo>
                  <a:lnTo>
                    <a:pt x="0" y="313695"/>
                  </a:lnTo>
                  <a:lnTo>
                    <a:pt x="3401" y="360054"/>
                  </a:lnTo>
                  <a:lnTo>
                    <a:pt x="13281" y="404300"/>
                  </a:lnTo>
                  <a:lnTo>
                    <a:pt x="29156" y="445948"/>
                  </a:lnTo>
                  <a:lnTo>
                    <a:pt x="50538" y="484514"/>
                  </a:lnTo>
                  <a:lnTo>
                    <a:pt x="76945" y="519512"/>
                  </a:lnTo>
                  <a:lnTo>
                    <a:pt x="107889" y="550457"/>
                  </a:lnTo>
                  <a:lnTo>
                    <a:pt x="142886" y="576864"/>
                  </a:lnTo>
                  <a:lnTo>
                    <a:pt x="181450" y="598247"/>
                  </a:lnTo>
                  <a:lnTo>
                    <a:pt x="223097" y="614122"/>
                  </a:lnTo>
                  <a:lnTo>
                    <a:pt x="267340" y="624002"/>
                  </a:lnTo>
                  <a:lnTo>
                    <a:pt x="313695" y="627403"/>
                  </a:lnTo>
                  <a:lnTo>
                    <a:pt x="360051" y="624002"/>
                  </a:lnTo>
                  <a:lnTo>
                    <a:pt x="404294" y="614122"/>
                  </a:lnTo>
                  <a:lnTo>
                    <a:pt x="445941" y="598247"/>
                  </a:lnTo>
                  <a:lnTo>
                    <a:pt x="484505" y="576864"/>
                  </a:lnTo>
                  <a:lnTo>
                    <a:pt x="519502" y="550457"/>
                  </a:lnTo>
                  <a:lnTo>
                    <a:pt x="550446" y="519512"/>
                  </a:lnTo>
                  <a:lnTo>
                    <a:pt x="576853" y="484514"/>
                  </a:lnTo>
                  <a:lnTo>
                    <a:pt x="598235" y="445948"/>
                  </a:lnTo>
                  <a:lnTo>
                    <a:pt x="614110" y="404300"/>
                  </a:lnTo>
                  <a:lnTo>
                    <a:pt x="623990" y="360054"/>
                  </a:lnTo>
                  <a:lnTo>
                    <a:pt x="627391" y="313695"/>
                  </a:lnTo>
                  <a:lnTo>
                    <a:pt x="623990" y="267343"/>
                  </a:lnTo>
                  <a:lnTo>
                    <a:pt x="614110" y="223101"/>
                  </a:lnTo>
                  <a:lnTo>
                    <a:pt x="598235" y="181455"/>
                  </a:lnTo>
                  <a:lnTo>
                    <a:pt x="576853" y="142891"/>
                  </a:lnTo>
                  <a:lnTo>
                    <a:pt x="550446" y="107894"/>
                  </a:lnTo>
                  <a:lnTo>
                    <a:pt x="519502" y="76949"/>
                  </a:lnTo>
                  <a:lnTo>
                    <a:pt x="484505" y="50541"/>
                  </a:lnTo>
                  <a:lnTo>
                    <a:pt x="445941" y="29157"/>
                  </a:lnTo>
                  <a:lnTo>
                    <a:pt x="404294" y="13282"/>
                  </a:lnTo>
                  <a:lnTo>
                    <a:pt x="360051" y="3401"/>
                  </a:lnTo>
                  <a:lnTo>
                    <a:pt x="313695" y="0"/>
                  </a:lnTo>
                  <a:close/>
                </a:path>
              </a:pathLst>
            </a:custGeom>
            <a:solidFill>
              <a:srgbClr val="FFC900"/>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sp>
          <p:nvSpPr>
            <p:cNvPr id="52" name="object 11">
              <a:extLst>
                <a:ext uri="{FF2B5EF4-FFF2-40B4-BE49-F238E27FC236}">
                  <a16:creationId xmlns:a16="http://schemas.microsoft.com/office/drawing/2014/main" id="{249B486B-4C70-477C-88A0-0912B7B7F1D5}"/>
                </a:ext>
              </a:extLst>
            </p:cNvPr>
            <p:cNvSpPr/>
            <p:nvPr/>
          </p:nvSpPr>
          <p:spPr>
            <a:xfrm>
              <a:off x="10796715" y="6199691"/>
              <a:ext cx="541020" cy="212725"/>
            </a:xfrm>
            <a:custGeom>
              <a:avLst/>
              <a:gdLst/>
              <a:ahLst/>
              <a:cxnLst/>
              <a:rect l="l" t="t" r="r" b="b"/>
              <a:pathLst>
                <a:path w="541020" h="212725">
                  <a:moveTo>
                    <a:pt x="195694" y="0"/>
                  </a:moveTo>
                  <a:lnTo>
                    <a:pt x="147027" y="0"/>
                  </a:lnTo>
                  <a:lnTo>
                    <a:pt x="98793" y="82765"/>
                  </a:lnTo>
                  <a:lnTo>
                    <a:pt x="49542" y="0"/>
                  </a:lnTo>
                  <a:lnTo>
                    <a:pt x="0" y="0"/>
                  </a:lnTo>
                  <a:lnTo>
                    <a:pt x="76644" y="121158"/>
                  </a:lnTo>
                  <a:lnTo>
                    <a:pt x="76644" y="209245"/>
                  </a:lnTo>
                  <a:lnTo>
                    <a:pt x="118757" y="209245"/>
                  </a:lnTo>
                  <a:lnTo>
                    <a:pt x="118757" y="121437"/>
                  </a:lnTo>
                  <a:lnTo>
                    <a:pt x="143256" y="82765"/>
                  </a:lnTo>
                  <a:lnTo>
                    <a:pt x="195694" y="0"/>
                  </a:lnTo>
                  <a:close/>
                </a:path>
                <a:path w="541020" h="212725">
                  <a:moveTo>
                    <a:pt x="302780" y="209245"/>
                  </a:moveTo>
                  <a:lnTo>
                    <a:pt x="300761" y="201841"/>
                  </a:lnTo>
                  <a:lnTo>
                    <a:pt x="299796" y="192659"/>
                  </a:lnTo>
                  <a:lnTo>
                    <a:pt x="299720" y="191960"/>
                  </a:lnTo>
                  <a:lnTo>
                    <a:pt x="299389" y="184378"/>
                  </a:lnTo>
                  <a:lnTo>
                    <a:pt x="299262" y="181762"/>
                  </a:lnTo>
                  <a:lnTo>
                    <a:pt x="298996" y="173443"/>
                  </a:lnTo>
                  <a:lnTo>
                    <a:pt x="298831" y="169316"/>
                  </a:lnTo>
                  <a:lnTo>
                    <a:pt x="298945" y="144970"/>
                  </a:lnTo>
                  <a:lnTo>
                    <a:pt x="299021" y="136448"/>
                  </a:lnTo>
                  <a:lnTo>
                    <a:pt x="299135" y="124523"/>
                  </a:lnTo>
                  <a:lnTo>
                    <a:pt x="299199" y="110324"/>
                  </a:lnTo>
                  <a:lnTo>
                    <a:pt x="290309" y="70192"/>
                  </a:lnTo>
                  <a:lnTo>
                    <a:pt x="243611" y="54622"/>
                  </a:lnTo>
                  <a:lnTo>
                    <a:pt x="230212" y="54216"/>
                  </a:lnTo>
                  <a:lnTo>
                    <a:pt x="216369" y="54876"/>
                  </a:lnTo>
                  <a:lnTo>
                    <a:pt x="179959" y="69557"/>
                  </a:lnTo>
                  <a:lnTo>
                    <a:pt x="163588" y="103936"/>
                  </a:lnTo>
                  <a:lnTo>
                    <a:pt x="200990" y="103898"/>
                  </a:lnTo>
                  <a:lnTo>
                    <a:pt x="203479" y="96837"/>
                  </a:lnTo>
                  <a:lnTo>
                    <a:pt x="206692" y="91922"/>
                  </a:lnTo>
                  <a:lnTo>
                    <a:pt x="210693" y="89154"/>
                  </a:lnTo>
                  <a:lnTo>
                    <a:pt x="214693" y="86321"/>
                  </a:lnTo>
                  <a:lnTo>
                    <a:pt x="220243" y="84899"/>
                  </a:lnTo>
                  <a:lnTo>
                    <a:pt x="237985" y="84899"/>
                  </a:lnTo>
                  <a:lnTo>
                    <a:pt x="245135" y="86563"/>
                  </a:lnTo>
                  <a:lnTo>
                    <a:pt x="248932" y="89814"/>
                  </a:lnTo>
                  <a:lnTo>
                    <a:pt x="252730" y="93154"/>
                  </a:lnTo>
                  <a:lnTo>
                    <a:pt x="254647" y="98602"/>
                  </a:lnTo>
                  <a:lnTo>
                    <a:pt x="254647" y="110324"/>
                  </a:lnTo>
                  <a:lnTo>
                    <a:pt x="254647" y="136448"/>
                  </a:lnTo>
                  <a:lnTo>
                    <a:pt x="254647" y="154038"/>
                  </a:lnTo>
                  <a:lnTo>
                    <a:pt x="254139" y="160578"/>
                  </a:lnTo>
                  <a:lnTo>
                    <a:pt x="253085" y="163982"/>
                  </a:lnTo>
                  <a:lnTo>
                    <a:pt x="251561" y="169227"/>
                  </a:lnTo>
                  <a:lnTo>
                    <a:pt x="248386" y="173659"/>
                  </a:lnTo>
                  <a:lnTo>
                    <a:pt x="243535" y="177266"/>
                  </a:lnTo>
                  <a:lnTo>
                    <a:pt x="236956" y="182003"/>
                  </a:lnTo>
                  <a:lnTo>
                    <a:pt x="230073" y="184378"/>
                  </a:lnTo>
                  <a:lnTo>
                    <a:pt x="216344" y="184378"/>
                  </a:lnTo>
                  <a:lnTo>
                    <a:pt x="211023" y="182333"/>
                  </a:lnTo>
                  <a:lnTo>
                    <a:pt x="202641" y="174155"/>
                  </a:lnTo>
                  <a:lnTo>
                    <a:pt x="200558" y="169316"/>
                  </a:lnTo>
                  <a:lnTo>
                    <a:pt x="200558" y="157988"/>
                  </a:lnTo>
                  <a:lnTo>
                    <a:pt x="241376" y="140195"/>
                  </a:lnTo>
                  <a:lnTo>
                    <a:pt x="249516" y="138150"/>
                  </a:lnTo>
                  <a:lnTo>
                    <a:pt x="254647" y="136448"/>
                  </a:lnTo>
                  <a:lnTo>
                    <a:pt x="254647" y="110324"/>
                  </a:lnTo>
                  <a:lnTo>
                    <a:pt x="248145" y="112649"/>
                  </a:lnTo>
                  <a:lnTo>
                    <a:pt x="239496" y="115074"/>
                  </a:lnTo>
                  <a:lnTo>
                    <a:pt x="228676" y="117589"/>
                  </a:lnTo>
                  <a:lnTo>
                    <a:pt x="215722" y="120180"/>
                  </a:lnTo>
                  <a:lnTo>
                    <a:pt x="205905" y="122275"/>
                  </a:lnTo>
                  <a:lnTo>
                    <a:pt x="170713" y="138188"/>
                  </a:lnTo>
                  <a:lnTo>
                    <a:pt x="160464" y="159283"/>
                  </a:lnTo>
                  <a:lnTo>
                    <a:pt x="160464" y="167817"/>
                  </a:lnTo>
                  <a:lnTo>
                    <a:pt x="181317" y="205498"/>
                  </a:lnTo>
                  <a:lnTo>
                    <a:pt x="210832" y="212648"/>
                  </a:lnTo>
                  <a:lnTo>
                    <a:pt x="217385" y="212331"/>
                  </a:lnTo>
                  <a:lnTo>
                    <a:pt x="252577" y="197358"/>
                  </a:lnTo>
                  <a:lnTo>
                    <a:pt x="257810" y="192659"/>
                  </a:lnTo>
                  <a:lnTo>
                    <a:pt x="258089" y="193433"/>
                  </a:lnTo>
                  <a:lnTo>
                    <a:pt x="258572" y="194995"/>
                  </a:lnTo>
                  <a:lnTo>
                    <a:pt x="259219" y="197383"/>
                  </a:lnTo>
                  <a:lnTo>
                    <a:pt x="260718" y="202615"/>
                  </a:lnTo>
                  <a:lnTo>
                    <a:pt x="262039" y="206540"/>
                  </a:lnTo>
                  <a:lnTo>
                    <a:pt x="263055" y="209245"/>
                  </a:lnTo>
                  <a:lnTo>
                    <a:pt x="302780" y="209245"/>
                  </a:lnTo>
                  <a:close/>
                </a:path>
                <a:path w="541020" h="212725">
                  <a:moveTo>
                    <a:pt x="358178" y="0"/>
                  </a:moveTo>
                  <a:lnTo>
                    <a:pt x="316064" y="0"/>
                  </a:lnTo>
                  <a:lnTo>
                    <a:pt x="316064" y="209232"/>
                  </a:lnTo>
                  <a:lnTo>
                    <a:pt x="358178" y="209232"/>
                  </a:lnTo>
                  <a:lnTo>
                    <a:pt x="358178" y="0"/>
                  </a:lnTo>
                  <a:close/>
                </a:path>
                <a:path w="541020" h="212725">
                  <a:moveTo>
                    <a:pt x="522376" y="145021"/>
                  </a:moveTo>
                  <a:lnTo>
                    <a:pt x="517804" y="104851"/>
                  </a:lnTo>
                  <a:lnTo>
                    <a:pt x="508292" y="84899"/>
                  </a:lnTo>
                  <a:lnTo>
                    <a:pt x="502297" y="76581"/>
                  </a:lnTo>
                  <a:lnTo>
                    <a:pt x="490842" y="66789"/>
                  </a:lnTo>
                  <a:lnTo>
                    <a:pt x="479590" y="60909"/>
                  </a:lnTo>
                  <a:lnTo>
                    <a:pt x="479590" y="120472"/>
                  </a:lnTo>
                  <a:lnTo>
                    <a:pt x="415290" y="120472"/>
                  </a:lnTo>
                  <a:lnTo>
                    <a:pt x="438200" y="84899"/>
                  </a:lnTo>
                  <a:lnTo>
                    <a:pt x="456387" y="84899"/>
                  </a:lnTo>
                  <a:lnTo>
                    <a:pt x="479590" y="120472"/>
                  </a:lnTo>
                  <a:lnTo>
                    <a:pt x="479590" y="60909"/>
                  </a:lnTo>
                  <a:lnTo>
                    <a:pt x="477481" y="59804"/>
                  </a:lnTo>
                  <a:lnTo>
                    <a:pt x="462191" y="55613"/>
                  </a:lnTo>
                  <a:lnTo>
                    <a:pt x="445008" y="54216"/>
                  </a:lnTo>
                  <a:lnTo>
                    <a:pt x="429539" y="55549"/>
                  </a:lnTo>
                  <a:lnTo>
                    <a:pt x="391579" y="75552"/>
                  </a:lnTo>
                  <a:lnTo>
                    <a:pt x="371716" y="116763"/>
                  </a:lnTo>
                  <a:lnTo>
                    <a:pt x="370395" y="134594"/>
                  </a:lnTo>
                  <a:lnTo>
                    <a:pt x="371386" y="149682"/>
                  </a:lnTo>
                  <a:lnTo>
                    <a:pt x="386486" y="186817"/>
                  </a:lnTo>
                  <a:lnTo>
                    <a:pt x="429437" y="211035"/>
                  </a:lnTo>
                  <a:lnTo>
                    <a:pt x="449275" y="212648"/>
                  </a:lnTo>
                  <a:lnTo>
                    <a:pt x="474014" y="209651"/>
                  </a:lnTo>
                  <a:lnTo>
                    <a:pt x="493356" y="200520"/>
                  </a:lnTo>
                  <a:lnTo>
                    <a:pt x="508165" y="185013"/>
                  </a:lnTo>
                  <a:lnTo>
                    <a:pt x="509346" y="182676"/>
                  </a:lnTo>
                  <a:lnTo>
                    <a:pt x="519328" y="162902"/>
                  </a:lnTo>
                  <a:lnTo>
                    <a:pt x="481418" y="163258"/>
                  </a:lnTo>
                  <a:lnTo>
                    <a:pt x="476161" y="172173"/>
                  </a:lnTo>
                  <a:lnTo>
                    <a:pt x="468045" y="178193"/>
                  </a:lnTo>
                  <a:lnTo>
                    <a:pt x="458711" y="181610"/>
                  </a:lnTo>
                  <a:lnTo>
                    <a:pt x="449757" y="182676"/>
                  </a:lnTo>
                  <a:lnTo>
                    <a:pt x="442404" y="182054"/>
                  </a:lnTo>
                  <a:lnTo>
                    <a:pt x="413829" y="153441"/>
                  </a:lnTo>
                  <a:lnTo>
                    <a:pt x="413004" y="145021"/>
                  </a:lnTo>
                  <a:lnTo>
                    <a:pt x="522376" y="145021"/>
                  </a:lnTo>
                  <a:close/>
                </a:path>
                <a:path w="541020" h="212725">
                  <a:moveTo>
                    <a:pt x="540423" y="79133"/>
                  </a:moveTo>
                  <a:lnTo>
                    <a:pt x="533501" y="70485"/>
                  </a:lnTo>
                  <a:lnTo>
                    <a:pt x="535330" y="70256"/>
                  </a:lnTo>
                  <a:lnTo>
                    <a:pt x="536676" y="69672"/>
                  </a:lnTo>
                  <a:lnTo>
                    <a:pt x="537730" y="68541"/>
                  </a:lnTo>
                  <a:lnTo>
                    <a:pt x="538416" y="67792"/>
                  </a:lnTo>
                  <a:lnTo>
                    <a:pt x="538848" y="66687"/>
                  </a:lnTo>
                  <a:lnTo>
                    <a:pt x="538848" y="64287"/>
                  </a:lnTo>
                  <a:lnTo>
                    <a:pt x="538607" y="63334"/>
                  </a:lnTo>
                  <a:lnTo>
                    <a:pt x="537946" y="62268"/>
                  </a:lnTo>
                  <a:lnTo>
                    <a:pt x="537540" y="61607"/>
                  </a:lnTo>
                  <a:lnTo>
                    <a:pt x="536841" y="60998"/>
                  </a:lnTo>
                  <a:lnTo>
                    <a:pt x="536244" y="60782"/>
                  </a:lnTo>
                  <a:lnTo>
                    <a:pt x="536244" y="65938"/>
                  </a:lnTo>
                  <a:lnTo>
                    <a:pt x="536092" y="66522"/>
                  </a:lnTo>
                  <a:lnTo>
                    <a:pt x="535419" y="67551"/>
                  </a:lnTo>
                  <a:lnTo>
                    <a:pt x="534924" y="67945"/>
                  </a:lnTo>
                  <a:lnTo>
                    <a:pt x="533641" y="68402"/>
                  </a:lnTo>
                  <a:lnTo>
                    <a:pt x="532739" y="68541"/>
                  </a:lnTo>
                  <a:lnTo>
                    <a:pt x="526211" y="68541"/>
                  </a:lnTo>
                  <a:lnTo>
                    <a:pt x="526211" y="62268"/>
                  </a:lnTo>
                  <a:lnTo>
                    <a:pt x="533615" y="62268"/>
                  </a:lnTo>
                  <a:lnTo>
                    <a:pt x="534644" y="62547"/>
                  </a:lnTo>
                  <a:lnTo>
                    <a:pt x="535279" y="63144"/>
                  </a:lnTo>
                  <a:lnTo>
                    <a:pt x="535927" y="63703"/>
                  </a:lnTo>
                  <a:lnTo>
                    <a:pt x="536181" y="64287"/>
                  </a:lnTo>
                  <a:lnTo>
                    <a:pt x="536244" y="65938"/>
                  </a:lnTo>
                  <a:lnTo>
                    <a:pt x="536244" y="60782"/>
                  </a:lnTo>
                  <a:lnTo>
                    <a:pt x="535063" y="60337"/>
                  </a:lnTo>
                  <a:lnTo>
                    <a:pt x="533781" y="60159"/>
                  </a:lnTo>
                  <a:lnTo>
                    <a:pt x="523709" y="60159"/>
                  </a:lnTo>
                  <a:lnTo>
                    <a:pt x="523709" y="79133"/>
                  </a:lnTo>
                  <a:lnTo>
                    <a:pt x="526211" y="79133"/>
                  </a:lnTo>
                  <a:lnTo>
                    <a:pt x="526211" y="70713"/>
                  </a:lnTo>
                  <a:lnTo>
                    <a:pt x="529755" y="70713"/>
                  </a:lnTo>
                  <a:lnTo>
                    <a:pt x="537273" y="79133"/>
                  </a:lnTo>
                  <a:lnTo>
                    <a:pt x="540423" y="79133"/>
                  </a:lnTo>
                  <a:close/>
                </a:path>
              </a:pathLst>
            </a:custGeom>
            <a:solidFill>
              <a:srgbClr val="1D1D1B"/>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53" name="object 12">
              <a:extLst>
                <a:ext uri="{FF2B5EF4-FFF2-40B4-BE49-F238E27FC236}">
                  <a16:creationId xmlns:a16="http://schemas.microsoft.com/office/drawing/2014/main" id="{45A458B3-1548-4D65-BCFB-0D0EA5CF1BD5}"/>
                </a:ext>
              </a:extLst>
            </p:cNvPr>
            <p:cNvPicPr/>
            <p:nvPr/>
          </p:nvPicPr>
          <p:blipFill>
            <a:blip r:embed="rId14" cstate="print"/>
            <a:stretch>
              <a:fillRect/>
            </a:stretch>
          </p:blipFill>
          <p:spPr>
            <a:xfrm>
              <a:off x="10509349" y="6663697"/>
              <a:ext cx="1097141" cy="87137"/>
            </a:xfrm>
            <a:prstGeom prst="rect">
              <a:avLst/>
            </a:prstGeom>
          </p:spPr>
        </p:pic>
      </p:grpSp>
      <p:pic>
        <p:nvPicPr>
          <p:cNvPr id="54" name="object 13">
            <a:extLst>
              <a:ext uri="{FF2B5EF4-FFF2-40B4-BE49-F238E27FC236}">
                <a16:creationId xmlns:a16="http://schemas.microsoft.com/office/drawing/2014/main" id="{DA68DE9E-3E4F-4181-A7B5-FCB8CA7186F5}"/>
              </a:ext>
            </a:extLst>
          </p:cNvPr>
          <p:cNvPicPr/>
          <p:nvPr/>
        </p:nvPicPr>
        <p:blipFill>
          <a:blip r:embed="rId15" cstate="print"/>
          <a:stretch>
            <a:fillRect/>
          </a:stretch>
        </p:blipFill>
        <p:spPr>
          <a:xfrm>
            <a:off x="7539132" y="5568465"/>
            <a:ext cx="1047684" cy="259500"/>
          </a:xfrm>
          <a:prstGeom prst="rect">
            <a:avLst/>
          </a:prstGeom>
        </p:spPr>
      </p:pic>
      <p:pic>
        <p:nvPicPr>
          <p:cNvPr id="55" name="Picture 54" descr="Logo&#10;&#10;Description automatically generated">
            <a:extLst>
              <a:ext uri="{FF2B5EF4-FFF2-40B4-BE49-F238E27FC236}">
                <a16:creationId xmlns:a16="http://schemas.microsoft.com/office/drawing/2014/main" id="{F1E771E3-6921-44F4-A3DB-344321DB2F9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623647" y="4447213"/>
            <a:ext cx="1297136" cy="450672"/>
          </a:xfrm>
          <a:prstGeom prst="rect">
            <a:avLst/>
          </a:prstGeom>
        </p:spPr>
      </p:pic>
      <p:pic>
        <p:nvPicPr>
          <p:cNvPr id="56" name="Picture 55" descr="Logo, company name&#10;&#10;Description automatically generated">
            <a:extLst>
              <a:ext uri="{FF2B5EF4-FFF2-40B4-BE49-F238E27FC236}">
                <a16:creationId xmlns:a16="http://schemas.microsoft.com/office/drawing/2014/main" id="{00872CCE-C544-4285-9CD6-37D5FA51FA9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973341" y="4346098"/>
            <a:ext cx="1040022" cy="652902"/>
          </a:xfrm>
          <a:prstGeom prst="rect">
            <a:avLst/>
          </a:prstGeom>
        </p:spPr>
      </p:pic>
      <p:pic>
        <p:nvPicPr>
          <p:cNvPr id="57" name="object 15">
            <a:extLst>
              <a:ext uri="{FF2B5EF4-FFF2-40B4-BE49-F238E27FC236}">
                <a16:creationId xmlns:a16="http://schemas.microsoft.com/office/drawing/2014/main" id="{0CC40E07-D9EE-4127-8A7E-F6843010A58F}"/>
              </a:ext>
            </a:extLst>
          </p:cNvPr>
          <p:cNvPicPr/>
          <p:nvPr/>
        </p:nvPicPr>
        <p:blipFill>
          <a:blip r:embed="rId17" cstate="print"/>
          <a:stretch>
            <a:fillRect/>
          </a:stretch>
        </p:blipFill>
        <p:spPr>
          <a:xfrm>
            <a:off x="9331280" y="5573854"/>
            <a:ext cx="247610" cy="126602"/>
          </a:xfrm>
          <a:prstGeom prst="rect">
            <a:avLst/>
          </a:prstGeom>
        </p:spPr>
      </p:pic>
      <p:sp>
        <p:nvSpPr>
          <p:cNvPr id="62" name="Rectangle 61"/>
          <p:cNvSpPr/>
          <p:nvPr/>
        </p:nvSpPr>
        <p:spPr>
          <a:xfrm>
            <a:off x="9177573" y="4243614"/>
            <a:ext cx="184731" cy="461665"/>
          </a:xfrm>
          <a:prstGeom prst="rect">
            <a:avLst/>
          </a:prstGeom>
          <a:noFill/>
        </p:spPr>
        <p:txBody>
          <a:bodyPr wrap="none" lIns="91440" tIns="45720" rIns="91440" bIns="45720">
            <a:spAutoFit/>
          </a:bodyPr>
          <a:lstStyle/>
          <a:p>
            <a:pPr algn="ctr"/>
            <a:endParaRPr lang="en-US" sz="2400" cap="none" spc="0" dirty="0">
              <a:ln w="0"/>
              <a:solidFill>
                <a:srgbClr val="FF33CC"/>
              </a:solidFill>
              <a:effectLst>
                <a:outerShdw blurRad="38100" dist="25400" dir="5400000" algn="ctr" rotWithShape="0">
                  <a:srgbClr val="6E747A">
                    <a:alpha val="43000"/>
                  </a:srgbClr>
                </a:outerShdw>
              </a:effectLst>
            </a:endParaRPr>
          </a:p>
        </p:txBody>
      </p:sp>
      <p:sp>
        <p:nvSpPr>
          <p:cNvPr id="63" name="Rectangle 62"/>
          <p:cNvSpPr/>
          <p:nvPr/>
        </p:nvSpPr>
        <p:spPr>
          <a:xfrm>
            <a:off x="6985954" y="6294953"/>
            <a:ext cx="4332468" cy="400110"/>
          </a:xfrm>
          <a:prstGeom prst="rect">
            <a:avLst/>
          </a:prstGeom>
          <a:noFill/>
        </p:spPr>
        <p:txBody>
          <a:bodyPr wrap="none" lIns="91440" tIns="45720" rIns="91440" bIns="45720">
            <a:spAutoFit/>
          </a:bodyPr>
          <a:lstStyle/>
          <a:p>
            <a:pPr algn="ctr"/>
            <a:r>
              <a:rPr lang="en-US" sz="2000" b="1" dirty="0">
                <a:ln w="0"/>
                <a:solidFill>
                  <a:schemeClr val="accent4">
                    <a:lumMod val="60000"/>
                    <a:lumOff val="40000"/>
                  </a:schemeClr>
                </a:solidFill>
                <a:effectLst>
                  <a:outerShdw blurRad="38100" dist="25400" dir="5400000" algn="ctr" rotWithShape="0">
                    <a:srgbClr val="6E747A">
                      <a:alpha val="43000"/>
                    </a:srgbClr>
                  </a:outerShdw>
                </a:effectLst>
                <a:latin typeface="+mj-lt"/>
              </a:rPr>
              <a:t>Brands that matter are within your home</a:t>
            </a:r>
          </a:p>
        </p:txBody>
      </p:sp>
      <p:sp>
        <p:nvSpPr>
          <p:cNvPr id="64" name="object 7"/>
          <p:cNvSpPr/>
          <p:nvPr/>
        </p:nvSpPr>
        <p:spPr>
          <a:xfrm>
            <a:off x="6252920" y="6214202"/>
            <a:ext cx="5882870" cy="635786"/>
          </a:xfrm>
          <a:custGeom>
            <a:avLst/>
            <a:gdLst/>
            <a:ahLst/>
            <a:cxnLst/>
            <a:rect l="l" t="t" r="r" b="b"/>
            <a:pathLst>
              <a:path w="3213100" h="1454785">
                <a:moveTo>
                  <a:pt x="3212681" y="1454317"/>
                </a:moveTo>
                <a:lnTo>
                  <a:pt x="0" y="1454317"/>
                </a:lnTo>
                <a:lnTo>
                  <a:pt x="0" y="0"/>
                </a:lnTo>
                <a:lnTo>
                  <a:pt x="3212681" y="0"/>
                </a:lnTo>
                <a:lnTo>
                  <a:pt x="3212681" y="1454317"/>
                </a:lnTo>
                <a:close/>
              </a:path>
            </a:pathLst>
          </a:custGeom>
          <a:ln w="79113">
            <a:solidFill>
              <a:srgbClr val="FDC02D"/>
            </a:solidFill>
          </a:ln>
        </p:spPr>
        <p:txBody>
          <a:bodyPr wrap="square" lIns="0" tIns="0" rIns="0" bIns="0" rtlCol="0"/>
          <a:lstStyle/>
          <a:p>
            <a:endParaRPr/>
          </a:p>
        </p:txBody>
      </p:sp>
      <p:sp>
        <p:nvSpPr>
          <p:cNvPr id="67" name="object 19">
            <a:extLst>
              <a:ext uri="{FF2B5EF4-FFF2-40B4-BE49-F238E27FC236}">
                <a16:creationId xmlns:a16="http://schemas.microsoft.com/office/drawing/2014/main" id="{0BB4C5E6-B51D-4360-96EF-F23CE3007FA0}"/>
              </a:ext>
            </a:extLst>
          </p:cNvPr>
          <p:cNvSpPr/>
          <p:nvPr/>
        </p:nvSpPr>
        <p:spPr>
          <a:xfrm>
            <a:off x="9746585" y="5570144"/>
            <a:ext cx="220979" cy="129539"/>
          </a:xfrm>
          <a:custGeom>
            <a:avLst/>
            <a:gdLst/>
            <a:ahLst/>
            <a:cxnLst/>
            <a:rect l="l" t="t" r="r" b="b"/>
            <a:pathLst>
              <a:path w="220980" h="129539">
                <a:moveTo>
                  <a:pt x="131800" y="63436"/>
                </a:moveTo>
                <a:lnTo>
                  <a:pt x="128155" y="41846"/>
                </a:lnTo>
                <a:lnTo>
                  <a:pt x="118046" y="23266"/>
                </a:lnTo>
                <a:lnTo>
                  <a:pt x="102704" y="8915"/>
                </a:lnTo>
                <a:lnTo>
                  <a:pt x="83400" y="0"/>
                </a:lnTo>
                <a:lnTo>
                  <a:pt x="83400" y="12636"/>
                </a:lnTo>
                <a:lnTo>
                  <a:pt x="97980" y="20332"/>
                </a:lnTo>
                <a:lnTo>
                  <a:pt x="109461" y="31953"/>
                </a:lnTo>
                <a:lnTo>
                  <a:pt x="116979" y="46609"/>
                </a:lnTo>
                <a:lnTo>
                  <a:pt x="119684" y="63436"/>
                </a:lnTo>
                <a:lnTo>
                  <a:pt x="115455" y="84366"/>
                </a:lnTo>
                <a:lnTo>
                  <a:pt x="103911" y="101473"/>
                </a:lnTo>
                <a:lnTo>
                  <a:pt x="86817" y="113017"/>
                </a:lnTo>
                <a:lnTo>
                  <a:pt x="65913" y="117259"/>
                </a:lnTo>
                <a:lnTo>
                  <a:pt x="44996" y="113017"/>
                </a:lnTo>
                <a:lnTo>
                  <a:pt x="27889" y="101473"/>
                </a:lnTo>
                <a:lnTo>
                  <a:pt x="16344" y="84366"/>
                </a:lnTo>
                <a:lnTo>
                  <a:pt x="12103" y="63436"/>
                </a:lnTo>
                <a:lnTo>
                  <a:pt x="14706" y="46901"/>
                </a:lnTo>
                <a:lnTo>
                  <a:pt x="21958" y="32461"/>
                </a:lnTo>
                <a:lnTo>
                  <a:pt x="33045" y="20904"/>
                </a:lnTo>
                <a:lnTo>
                  <a:pt x="47155" y="13068"/>
                </a:lnTo>
                <a:lnTo>
                  <a:pt x="47155" y="304"/>
                </a:lnTo>
                <a:lnTo>
                  <a:pt x="28295" y="9410"/>
                </a:lnTo>
                <a:lnTo>
                  <a:pt x="13360" y="23736"/>
                </a:lnTo>
                <a:lnTo>
                  <a:pt x="3530" y="42138"/>
                </a:lnTo>
                <a:lnTo>
                  <a:pt x="0" y="63436"/>
                </a:lnTo>
                <a:lnTo>
                  <a:pt x="5181" y="89052"/>
                </a:lnTo>
                <a:lnTo>
                  <a:pt x="19316" y="110007"/>
                </a:lnTo>
                <a:lnTo>
                  <a:pt x="40271" y="124155"/>
                </a:lnTo>
                <a:lnTo>
                  <a:pt x="65913" y="129336"/>
                </a:lnTo>
                <a:lnTo>
                  <a:pt x="91516" y="124155"/>
                </a:lnTo>
                <a:lnTo>
                  <a:pt x="112471" y="110007"/>
                </a:lnTo>
                <a:lnTo>
                  <a:pt x="126606" y="89052"/>
                </a:lnTo>
                <a:lnTo>
                  <a:pt x="131800" y="63436"/>
                </a:lnTo>
                <a:close/>
              </a:path>
              <a:path w="220980" h="129539">
                <a:moveTo>
                  <a:pt x="220408" y="52285"/>
                </a:moveTo>
                <a:lnTo>
                  <a:pt x="187655" y="35356"/>
                </a:lnTo>
                <a:lnTo>
                  <a:pt x="176072" y="36791"/>
                </a:lnTo>
                <a:lnTo>
                  <a:pt x="167614" y="40411"/>
                </a:lnTo>
                <a:lnTo>
                  <a:pt x="161480" y="45199"/>
                </a:lnTo>
                <a:lnTo>
                  <a:pt x="156908" y="50177"/>
                </a:lnTo>
                <a:lnTo>
                  <a:pt x="156908" y="38176"/>
                </a:lnTo>
                <a:lnTo>
                  <a:pt x="155079" y="36385"/>
                </a:lnTo>
                <a:lnTo>
                  <a:pt x="153543" y="35521"/>
                </a:lnTo>
                <a:lnTo>
                  <a:pt x="152565" y="35191"/>
                </a:lnTo>
                <a:lnTo>
                  <a:pt x="145440" y="35191"/>
                </a:lnTo>
                <a:lnTo>
                  <a:pt x="145440" y="127889"/>
                </a:lnTo>
                <a:lnTo>
                  <a:pt x="152565" y="127889"/>
                </a:lnTo>
                <a:lnTo>
                  <a:pt x="155244" y="126479"/>
                </a:lnTo>
                <a:lnTo>
                  <a:pt x="156908" y="124841"/>
                </a:lnTo>
                <a:lnTo>
                  <a:pt x="156908" y="87401"/>
                </a:lnTo>
                <a:lnTo>
                  <a:pt x="157035" y="77889"/>
                </a:lnTo>
                <a:lnTo>
                  <a:pt x="181521" y="44538"/>
                </a:lnTo>
                <a:lnTo>
                  <a:pt x="194386" y="44538"/>
                </a:lnTo>
                <a:lnTo>
                  <a:pt x="201307" y="47675"/>
                </a:lnTo>
                <a:lnTo>
                  <a:pt x="208470" y="57391"/>
                </a:lnTo>
                <a:lnTo>
                  <a:pt x="208965" y="64198"/>
                </a:lnTo>
                <a:lnTo>
                  <a:pt x="208940" y="124841"/>
                </a:lnTo>
                <a:lnTo>
                  <a:pt x="210769" y="126657"/>
                </a:lnTo>
                <a:lnTo>
                  <a:pt x="213283" y="127889"/>
                </a:lnTo>
                <a:lnTo>
                  <a:pt x="220408" y="127889"/>
                </a:lnTo>
                <a:lnTo>
                  <a:pt x="220408" y="52285"/>
                </a:lnTo>
                <a:close/>
              </a:path>
            </a:pathLst>
          </a:custGeom>
          <a:solidFill>
            <a:srgbClr val="76AC2A"/>
          </a:solidFill>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a:p>
        </p:txBody>
      </p:sp>
      <p:pic>
        <p:nvPicPr>
          <p:cNvPr id="68" name="object 20">
            <a:extLst>
              <a:ext uri="{FF2B5EF4-FFF2-40B4-BE49-F238E27FC236}">
                <a16:creationId xmlns:a16="http://schemas.microsoft.com/office/drawing/2014/main" id="{D795494B-FD81-4223-9111-158BD95E7EE5}"/>
              </a:ext>
            </a:extLst>
          </p:cNvPr>
          <p:cNvPicPr/>
          <p:nvPr/>
        </p:nvPicPr>
        <p:blipFill>
          <a:blip r:embed="rId18" cstate="print"/>
          <a:stretch>
            <a:fillRect/>
          </a:stretch>
        </p:blipFill>
        <p:spPr>
          <a:xfrm>
            <a:off x="10096731" y="5557064"/>
            <a:ext cx="960423" cy="282301"/>
          </a:xfrm>
          <a:prstGeom prst="rect">
            <a:avLst/>
          </a:prstGeom>
        </p:spPr>
      </p:pic>
    </p:spTree>
    <p:extLst>
      <p:ext uri="{BB962C8B-B14F-4D97-AF65-F5344CB8AC3E}">
        <p14:creationId xmlns:p14="http://schemas.microsoft.com/office/powerpoint/2010/main" val="1034273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11433"/>
            <a:ext cx="12192001" cy="6926734"/>
            <a:chOff x="-1375833" y="-1"/>
            <a:chExt cx="13445067" cy="7638648"/>
          </a:xfrm>
        </p:grpSpPr>
        <p:pic>
          <p:nvPicPr>
            <p:cNvPr id="3" name="object 3"/>
            <p:cNvPicPr/>
            <p:nvPr/>
          </p:nvPicPr>
          <p:blipFill>
            <a:blip r:embed="rId3" cstate="print"/>
            <a:stretch>
              <a:fillRect/>
            </a:stretch>
          </p:blipFill>
          <p:spPr>
            <a:xfrm>
              <a:off x="465010" y="685753"/>
              <a:ext cx="9955402" cy="6740546"/>
            </a:xfrm>
            <a:prstGeom prst="rect">
              <a:avLst/>
            </a:prstGeom>
          </p:spPr>
        </p:pic>
        <p:sp>
          <p:nvSpPr>
            <p:cNvPr id="4" name="object 4"/>
            <p:cNvSpPr/>
            <p:nvPr/>
          </p:nvSpPr>
          <p:spPr>
            <a:xfrm>
              <a:off x="-1375832" y="-1"/>
              <a:ext cx="13445066" cy="909363"/>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dirty="0"/>
            </a:p>
          </p:txBody>
        </p:sp>
        <p:sp>
          <p:nvSpPr>
            <p:cNvPr id="5" name="object 5"/>
            <p:cNvSpPr/>
            <p:nvPr/>
          </p:nvSpPr>
          <p:spPr>
            <a:xfrm>
              <a:off x="-1375833" y="907543"/>
              <a:ext cx="13445066" cy="50418"/>
            </a:xfrm>
            <a:custGeom>
              <a:avLst/>
              <a:gdLst/>
              <a:ahLst/>
              <a:cxnLst/>
              <a:rect l="l" t="t" r="r" b="b"/>
              <a:pathLst>
                <a:path w="10689590" h="34290">
                  <a:moveTo>
                    <a:pt x="10689336" y="0"/>
                  </a:moveTo>
                  <a:lnTo>
                    <a:pt x="0" y="0"/>
                  </a:lnTo>
                  <a:lnTo>
                    <a:pt x="0" y="33858"/>
                  </a:lnTo>
                  <a:lnTo>
                    <a:pt x="10689336" y="33858"/>
                  </a:lnTo>
                  <a:lnTo>
                    <a:pt x="10689336" y="0"/>
                  </a:lnTo>
                  <a:close/>
                </a:path>
              </a:pathLst>
            </a:custGeom>
            <a:solidFill>
              <a:srgbClr val="FCBA16"/>
            </a:solidFill>
          </p:spPr>
          <p:txBody>
            <a:bodyPr wrap="square" lIns="0" tIns="0" rIns="0" bIns="0" rtlCol="0"/>
            <a:lstStyle/>
            <a:p>
              <a:endParaRPr sz="1632"/>
            </a:p>
          </p:txBody>
        </p:sp>
        <p:sp>
          <p:nvSpPr>
            <p:cNvPr id="15" name="object 15"/>
            <p:cNvSpPr/>
            <p:nvPr/>
          </p:nvSpPr>
          <p:spPr>
            <a:xfrm>
              <a:off x="-1375833" y="7372350"/>
              <a:ext cx="13445065" cy="266297"/>
            </a:xfrm>
            <a:custGeom>
              <a:avLst/>
              <a:gdLst/>
              <a:ahLst/>
              <a:cxnLst/>
              <a:rect l="l" t="t" r="r" b="b"/>
              <a:pathLst>
                <a:path w="10689590" h="187959">
                  <a:moveTo>
                    <a:pt x="0" y="187705"/>
                  </a:moveTo>
                  <a:lnTo>
                    <a:pt x="0" y="0"/>
                  </a:lnTo>
                  <a:lnTo>
                    <a:pt x="10689335" y="0"/>
                  </a:lnTo>
                  <a:lnTo>
                    <a:pt x="10689335" y="187705"/>
                  </a:lnTo>
                  <a:lnTo>
                    <a:pt x="0" y="187705"/>
                  </a:lnTo>
                  <a:close/>
                </a:path>
              </a:pathLst>
            </a:custGeom>
            <a:solidFill>
              <a:srgbClr val="FCBA16"/>
            </a:solidFill>
          </p:spPr>
          <p:txBody>
            <a:bodyPr wrap="square" lIns="0" tIns="0" rIns="0" bIns="0" rtlCol="0"/>
            <a:lstStyle/>
            <a:p>
              <a:endParaRPr sz="1632"/>
            </a:p>
          </p:txBody>
        </p:sp>
        <p:sp>
          <p:nvSpPr>
            <p:cNvPr id="16" name="object 16"/>
            <p:cNvSpPr/>
            <p:nvPr/>
          </p:nvSpPr>
          <p:spPr>
            <a:xfrm>
              <a:off x="9334852" y="1955533"/>
              <a:ext cx="956944" cy="0"/>
            </a:xfrm>
            <a:custGeom>
              <a:avLst/>
              <a:gdLst/>
              <a:ahLst/>
              <a:cxnLst/>
              <a:rect l="l" t="t" r="r" b="b"/>
              <a:pathLst>
                <a:path w="956945">
                  <a:moveTo>
                    <a:pt x="0" y="0"/>
                  </a:moveTo>
                  <a:lnTo>
                    <a:pt x="956716" y="0"/>
                  </a:lnTo>
                </a:path>
              </a:pathLst>
            </a:custGeom>
            <a:ln w="6350">
              <a:solidFill>
                <a:srgbClr val="231F20"/>
              </a:solidFill>
            </a:ln>
          </p:spPr>
          <p:txBody>
            <a:bodyPr wrap="square" lIns="0" tIns="0" rIns="0" bIns="0" rtlCol="0"/>
            <a:lstStyle/>
            <a:p>
              <a:endParaRPr sz="1632"/>
            </a:p>
          </p:txBody>
        </p:sp>
        <p:sp>
          <p:nvSpPr>
            <p:cNvPr id="17" name="object 17"/>
            <p:cNvSpPr/>
            <p:nvPr/>
          </p:nvSpPr>
          <p:spPr>
            <a:xfrm>
              <a:off x="9813212" y="1477172"/>
              <a:ext cx="0" cy="956944"/>
            </a:xfrm>
            <a:custGeom>
              <a:avLst/>
              <a:gdLst/>
              <a:ahLst/>
              <a:cxnLst/>
              <a:rect l="l" t="t" r="r" b="b"/>
              <a:pathLst>
                <a:path h="956944">
                  <a:moveTo>
                    <a:pt x="0" y="0"/>
                  </a:moveTo>
                  <a:lnTo>
                    <a:pt x="0" y="956716"/>
                  </a:lnTo>
                </a:path>
              </a:pathLst>
            </a:custGeom>
            <a:ln w="6350">
              <a:solidFill>
                <a:srgbClr val="231F20"/>
              </a:solidFill>
            </a:ln>
          </p:spPr>
          <p:txBody>
            <a:bodyPr wrap="square" lIns="0" tIns="0" rIns="0" bIns="0" rtlCol="0"/>
            <a:lstStyle/>
            <a:p>
              <a:endParaRPr sz="1632"/>
            </a:p>
          </p:txBody>
        </p:sp>
        <p:sp>
          <p:nvSpPr>
            <p:cNvPr id="18" name="object 18"/>
            <p:cNvSpPr/>
            <p:nvPr/>
          </p:nvSpPr>
          <p:spPr>
            <a:xfrm>
              <a:off x="9465257" y="1626735"/>
              <a:ext cx="690880" cy="662940"/>
            </a:xfrm>
            <a:custGeom>
              <a:avLst/>
              <a:gdLst/>
              <a:ahLst/>
              <a:cxnLst/>
              <a:rect l="l" t="t" r="r" b="b"/>
              <a:pathLst>
                <a:path w="690879" h="662939">
                  <a:moveTo>
                    <a:pt x="0" y="0"/>
                  </a:moveTo>
                  <a:lnTo>
                    <a:pt x="690333" y="662393"/>
                  </a:lnTo>
                </a:path>
              </a:pathLst>
            </a:custGeom>
            <a:ln w="6350">
              <a:solidFill>
                <a:srgbClr val="231F20"/>
              </a:solidFill>
            </a:ln>
          </p:spPr>
          <p:txBody>
            <a:bodyPr wrap="square" lIns="0" tIns="0" rIns="0" bIns="0" rtlCol="0"/>
            <a:lstStyle/>
            <a:p>
              <a:endParaRPr sz="1632"/>
            </a:p>
          </p:txBody>
        </p:sp>
        <p:sp>
          <p:nvSpPr>
            <p:cNvPr id="19" name="object 19"/>
            <p:cNvSpPr/>
            <p:nvPr/>
          </p:nvSpPr>
          <p:spPr>
            <a:xfrm>
              <a:off x="9474569" y="1623959"/>
              <a:ext cx="692150" cy="661035"/>
            </a:xfrm>
            <a:custGeom>
              <a:avLst/>
              <a:gdLst/>
              <a:ahLst/>
              <a:cxnLst/>
              <a:rect l="l" t="t" r="r" b="b"/>
              <a:pathLst>
                <a:path w="692150" h="661035">
                  <a:moveTo>
                    <a:pt x="691654" y="0"/>
                  </a:moveTo>
                  <a:lnTo>
                    <a:pt x="0" y="660984"/>
                  </a:lnTo>
                </a:path>
              </a:pathLst>
            </a:custGeom>
            <a:ln w="6350">
              <a:solidFill>
                <a:srgbClr val="231F20"/>
              </a:solidFill>
            </a:ln>
          </p:spPr>
          <p:txBody>
            <a:bodyPr wrap="square" lIns="0" tIns="0" rIns="0" bIns="0" rtlCol="0"/>
            <a:lstStyle/>
            <a:p>
              <a:endParaRPr sz="1632"/>
            </a:p>
          </p:txBody>
        </p:sp>
        <p:sp>
          <p:nvSpPr>
            <p:cNvPr id="20" name="object 20"/>
            <p:cNvSpPr/>
            <p:nvPr/>
          </p:nvSpPr>
          <p:spPr>
            <a:xfrm>
              <a:off x="9524896" y="1665109"/>
              <a:ext cx="577215" cy="577215"/>
            </a:xfrm>
            <a:custGeom>
              <a:avLst/>
              <a:gdLst/>
              <a:ahLst/>
              <a:cxnLst/>
              <a:rect l="l" t="t" r="r" b="b"/>
              <a:pathLst>
                <a:path w="577215" h="577214">
                  <a:moveTo>
                    <a:pt x="576592" y="288289"/>
                  </a:moveTo>
                  <a:lnTo>
                    <a:pt x="572819" y="335052"/>
                  </a:lnTo>
                  <a:lnTo>
                    <a:pt x="561895" y="379413"/>
                  </a:lnTo>
                  <a:lnTo>
                    <a:pt x="544414" y="420779"/>
                  </a:lnTo>
                  <a:lnTo>
                    <a:pt x="520969" y="458555"/>
                  </a:lnTo>
                  <a:lnTo>
                    <a:pt x="492155" y="492148"/>
                  </a:lnTo>
                  <a:lnTo>
                    <a:pt x="458563" y="520965"/>
                  </a:lnTo>
                  <a:lnTo>
                    <a:pt x="420789" y="544411"/>
                  </a:lnTo>
                  <a:lnTo>
                    <a:pt x="379425" y="561894"/>
                  </a:lnTo>
                  <a:lnTo>
                    <a:pt x="335065" y="572819"/>
                  </a:lnTo>
                  <a:lnTo>
                    <a:pt x="288302" y="576592"/>
                  </a:lnTo>
                  <a:lnTo>
                    <a:pt x="241536" y="572819"/>
                  </a:lnTo>
                  <a:lnTo>
                    <a:pt x="197173" y="561894"/>
                  </a:lnTo>
                  <a:lnTo>
                    <a:pt x="155807" y="544411"/>
                  </a:lnTo>
                  <a:lnTo>
                    <a:pt x="118031" y="520965"/>
                  </a:lnTo>
                  <a:lnTo>
                    <a:pt x="84439" y="492148"/>
                  </a:lnTo>
                  <a:lnTo>
                    <a:pt x="55623" y="458555"/>
                  </a:lnTo>
                  <a:lnTo>
                    <a:pt x="32178" y="420779"/>
                  </a:lnTo>
                  <a:lnTo>
                    <a:pt x="14697" y="379413"/>
                  </a:lnTo>
                  <a:lnTo>
                    <a:pt x="3773" y="335052"/>
                  </a:lnTo>
                  <a:lnTo>
                    <a:pt x="0" y="288289"/>
                  </a:lnTo>
                  <a:lnTo>
                    <a:pt x="3773" y="241524"/>
                  </a:lnTo>
                  <a:lnTo>
                    <a:pt x="14697" y="197162"/>
                  </a:lnTo>
                  <a:lnTo>
                    <a:pt x="32178" y="155797"/>
                  </a:lnTo>
                  <a:lnTo>
                    <a:pt x="55623" y="118023"/>
                  </a:lnTo>
                  <a:lnTo>
                    <a:pt x="84439" y="84432"/>
                  </a:lnTo>
                  <a:lnTo>
                    <a:pt x="118031" y="55619"/>
                  </a:lnTo>
                  <a:lnTo>
                    <a:pt x="155807" y="32175"/>
                  </a:lnTo>
                  <a:lnTo>
                    <a:pt x="197173" y="14695"/>
                  </a:lnTo>
                  <a:lnTo>
                    <a:pt x="241536" y="3772"/>
                  </a:lnTo>
                  <a:lnTo>
                    <a:pt x="288302" y="0"/>
                  </a:lnTo>
                  <a:lnTo>
                    <a:pt x="335065" y="3772"/>
                  </a:lnTo>
                  <a:lnTo>
                    <a:pt x="379425" y="14695"/>
                  </a:lnTo>
                  <a:lnTo>
                    <a:pt x="420789" y="32175"/>
                  </a:lnTo>
                  <a:lnTo>
                    <a:pt x="458563" y="55619"/>
                  </a:lnTo>
                  <a:lnTo>
                    <a:pt x="492155" y="84432"/>
                  </a:lnTo>
                  <a:lnTo>
                    <a:pt x="520969" y="118023"/>
                  </a:lnTo>
                  <a:lnTo>
                    <a:pt x="544414" y="155797"/>
                  </a:lnTo>
                  <a:lnTo>
                    <a:pt x="561895" y="197162"/>
                  </a:lnTo>
                  <a:lnTo>
                    <a:pt x="572819" y="241524"/>
                  </a:lnTo>
                  <a:lnTo>
                    <a:pt x="576592" y="288289"/>
                  </a:lnTo>
                  <a:close/>
                </a:path>
              </a:pathLst>
            </a:custGeom>
            <a:ln w="6349">
              <a:solidFill>
                <a:srgbClr val="231F20"/>
              </a:solidFill>
            </a:ln>
          </p:spPr>
          <p:txBody>
            <a:bodyPr wrap="square" lIns="0" tIns="0" rIns="0" bIns="0" rtlCol="0"/>
            <a:lstStyle/>
            <a:p>
              <a:endParaRPr sz="1632"/>
            </a:p>
          </p:txBody>
        </p:sp>
        <p:sp>
          <p:nvSpPr>
            <p:cNvPr id="21" name="object 21"/>
            <p:cNvSpPr/>
            <p:nvPr/>
          </p:nvSpPr>
          <p:spPr>
            <a:xfrm>
              <a:off x="9481644" y="1623962"/>
              <a:ext cx="663575" cy="663575"/>
            </a:xfrm>
            <a:custGeom>
              <a:avLst/>
              <a:gdLst/>
              <a:ahLst/>
              <a:cxnLst/>
              <a:rect l="l" t="t" r="r" b="b"/>
              <a:pathLst>
                <a:path w="663575" h="663575">
                  <a:moveTo>
                    <a:pt x="663143" y="331571"/>
                  </a:moveTo>
                  <a:lnTo>
                    <a:pt x="659548" y="380565"/>
                  </a:lnTo>
                  <a:lnTo>
                    <a:pt x="649104" y="427328"/>
                  </a:lnTo>
                  <a:lnTo>
                    <a:pt x="632325" y="471348"/>
                  </a:lnTo>
                  <a:lnTo>
                    <a:pt x="609724" y="512109"/>
                  </a:lnTo>
                  <a:lnTo>
                    <a:pt x="581814" y="549101"/>
                  </a:lnTo>
                  <a:lnTo>
                    <a:pt x="549106" y="581809"/>
                  </a:lnTo>
                  <a:lnTo>
                    <a:pt x="512115" y="609721"/>
                  </a:lnTo>
                  <a:lnTo>
                    <a:pt x="471353" y="632323"/>
                  </a:lnTo>
                  <a:lnTo>
                    <a:pt x="427333" y="649103"/>
                  </a:lnTo>
                  <a:lnTo>
                    <a:pt x="380568" y="659547"/>
                  </a:lnTo>
                  <a:lnTo>
                    <a:pt x="331571" y="663143"/>
                  </a:lnTo>
                  <a:lnTo>
                    <a:pt x="282571" y="659547"/>
                  </a:lnTo>
                  <a:lnTo>
                    <a:pt x="235804" y="649103"/>
                  </a:lnTo>
                  <a:lnTo>
                    <a:pt x="191784" y="632323"/>
                  </a:lnTo>
                  <a:lnTo>
                    <a:pt x="151022" y="609721"/>
                  </a:lnTo>
                  <a:lnTo>
                    <a:pt x="114031" y="581809"/>
                  </a:lnTo>
                  <a:lnTo>
                    <a:pt x="81324" y="549101"/>
                  </a:lnTo>
                  <a:lnTo>
                    <a:pt x="53415" y="512109"/>
                  </a:lnTo>
                  <a:lnTo>
                    <a:pt x="30815" y="471348"/>
                  </a:lnTo>
                  <a:lnTo>
                    <a:pt x="14037" y="427328"/>
                  </a:lnTo>
                  <a:lnTo>
                    <a:pt x="3594" y="380565"/>
                  </a:lnTo>
                  <a:lnTo>
                    <a:pt x="0" y="331571"/>
                  </a:lnTo>
                  <a:lnTo>
                    <a:pt x="3594" y="282571"/>
                  </a:lnTo>
                  <a:lnTo>
                    <a:pt x="14037" y="235804"/>
                  </a:lnTo>
                  <a:lnTo>
                    <a:pt x="30815" y="191784"/>
                  </a:lnTo>
                  <a:lnTo>
                    <a:pt x="53415" y="151022"/>
                  </a:lnTo>
                  <a:lnTo>
                    <a:pt x="81324" y="114031"/>
                  </a:lnTo>
                  <a:lnTo>
                    <a:pt x="114031" y="81324"/>
                  </a:lnTo>
                  <a:lnTo>
                    <a:pt x="151022" y="53415"/>
                  </a:lnTo>
                  <a:lnTo>
                    <a:pt x="191784" y="30815"/>
                  </a:lnTo>
                  <a:lnTo>
                    <a:pt x="235804" y="14037"/>
                  </a:lnTo>
                  <a:lnTo>
                    <a:pt x="282571" y="3594"/>
                  </a:lnTo>
                  <a:lnTo>
                    <a:pt x="331571" y="0"/>
                  </a:lnTo>
                  <a:lnTo>
                    <a:pt x="380568" y="3594"/>
                  </a:lnTo>
                  <a:lnTo>
                    <a:pt x="427333" y="14037"/>
                  </a:lnTo>
                  <a:lnTo>
                    <a:pt x="471353" y="30815"/>
                  </a:lnTo>
                  <a:lnTo>
                    <a:pt x="512115" y="53415"/>
                  </a:lnTo>
                  <a:lnTo>
                    <a:pt x="549106" y="81324"/>
                  </a:lnTo>
                  <a:lnTo>
                    <a:pt x="581814" y="114031"/>
                  </a:lnTo>
                  <a:lnTo>
                    <a:pt x="609724" y="151022"/>
                  </a:lnTo>
                  <a:lnTo>
                    <a:pt x="632325" y="191784"/>
                  </a:lnTo>
                  <a:lnTo>
                    <a:pt x="649104" y="235804"/>
                  </a:lnTo>
                  <a:lnTo>
                    <a:pt x="659548" y="282571"/>
                  </a:lnTo>
                  <a:lnTo>
                    <a:pt x="663143" y="331571"/>
                  </a:lnTo>
                  <a:close/>
                </a:path>
              </a:pathLst>
            </a:custGeom>
            <a:ln w="50800">
              <a:solidFill>
                <a:srgbClr val="AA1E2E"/>
              </a:solidFill>
            </a:ln>
          </p:spPr>
          <p:txBody>
            <a:bodyPr wrap="square" lIns="0" tIns="0" rIns="0" bIns="0" rtlCol="0"/>
            <a:lstStyle/>
            <a:p>
              <a:endParaRPr sz="1632"/>
            </a:p>
          </p:txBody>
        </p:sp>
        <p:sp>
          <p:nvSpPr>
            <p:cNvPr id="22" name="object 22"/>
            <p:cNvSpPr/>
            <p:nvPr/>
          </p:nvSpPr>
          <p:spPr>
            <a:xfrm>
              <a:off x="9556154" y="1301276"/>
              <a:ext cx="257175" cy="902335"/>
            </a:xfrm>
            <a:custGeom>
              <a:avLst/>
              <a:gdLst/>
              <a:ahLst/>
              <a:cxnLst/>
              <a:rect l="l" t="t" r="r" b="b"/>
              <a:pathLst>
                <a:path w="257175" h="902335">
                  <a:moveTo>
                    <a:pt x="256908" y="0"/>
                  </a:moveTo>
                  <a:lnTo>
                    <a:pt x="0" y="901903"/>
                  </a:lnTo>
                  <a:lnTo>
                    <a:pt x="256908" y="655764"/>
                  </a:lnTo>
                  <a:lnTo>
                    <a:pt x="256908" y="0"/>
                  </a:lnTo>
                  <a:close/>
                </a:path>
              </a:pathLst>
            </a:custGeom>
            <a:solidFill>
              <a:srgbClr val="C62639"/>
            </a:solidFill>
          </p:spPr>
          <p:txBody>
            <a:bodyPr wrap="square" lIns="0" tIns="0" rIns="0" bIns="0" rtlCol="0"/>
            <a:lstStyle/>
            <a:p>
              <a:endParaRPr sz="1632"/>
            </a:p>
          </p:txBody>
        </p:sp>
        <p:pic>
          <p:nvPicPr>
            <p:cNvPr id="23" name="object 23"/>
            <p:cNvPicPr/>
            <p:nvPr/>
          </p:nvPicPr>
          <p:blipFill>
            <a:blip r:embed="rId4" cstate="print"/>
            <a:stretch>
              <a:fillRect/>
            </a:stretch>
          </p:blipFill>
          <p:spPr>
            <a:xfrm>
              <a:off x="5995882" y="5658922"/>
              <a:ext cx="3739522" cy="1601323"/>
            </a:xfrm>
            <a:prstGeom prst="rect">
              <a:avLst/>
            </a:prstGeom>
          </p:spPr>
        </p:pic>
        <p:sp>
          <p:nvSpPr>
            <p:cNvPr id="24" name="object 24"/>
            <p:cNvSpPr/>
            <p:nvPr/>
          </p:nvSpPr>
          <p:spPr>
            <a:xfrm>
              <a:off x="9813069" y="1301285"/>
              <a:ext cx="257810" cy="902335"/>
            </a:xfrm>
            <a:custGeom>
              <a:avLst/>
              <a:gdLst/>
              <a:ahLst/>
              <a:cxnLst/>
              <a:rect l="l" t="t" r="r" b="b"/>
              <a:pathLst>
                <a:path w="257809" h="902335">
                  <a:moveTo>
                    <a:pt x="0" y="0"/>
                  </a:moveTo>
                  <a:lnTo>
                    <a:pt x="0" y="655751"/>
                  </a:lnTo>
                  <a:lnTo>
                    <a:pt x="257314" y="901839"/>
                  </a:lnTo>
                  <a:lnTo>
                    <a:pt x="0" y="0"/>
                  </a:lnTo>
                  <a:close/>
                </a:path>
              </a:pathLst>
            </a:custGeom>
            <a:solidFill>
              <a:srgbClr val="E11C46"/>
            </a:solidFill>
          </p:spPr>
          <p:txBody>
            <a:bodyPr wrap="square" lIns="0" tIns="0" rIns="0" bIns="0" rtlCol="0"/>
            <a:lstStyle/>
            <a:p>
              <a:endParaRPr sz="1632"/>
            </a:p>
          </p:txBody>
        </p:sp>
        <p:pic>
          <p:nvPicPr>
            <p:cNvPr id="25" name="object 25"/>
            <p:cNvPicPr/>
            <p:nvPr/>
          </p:nvPicPr>
          <p:blipFill>
            <a:blip r:embed="rId5" cstate="print"/>
            <a:stretch>
              <a:fillRect/>
            </a:stretch>
          </p:blipFill>
          <p:spPr>
            <a:xfrm>
              <a:off x="9756622" y="2071892"/>
              <a:ext cx="115138" cy="106489"/>
            </a:xfrm>
            <a:prstGeom prst="rect">
              <a:avLst/>
            </a:prstGeom>
          </p:spPr>
        </p:pic>
        <p:sp>
          <p:nvSpPr>
            <p:cNvPr id="26" name="object 26"/>
            <p:cNvSpPr/>
            <p:nvPr/>
          </p:nvSpPr>
          <p:spPr>
            <a:xfrm>
              <a:off x="8508700" y="6930149"/>
              <a:ext cx="2166620" cy="442595"/>
            </a:xfrm>
            <a:custGeom>
              <a:avLst/>
              <a:gdLst/>
              <a:ahLst/>
              <a:cxnLst/>
              <a:rect l="l" t="t" r="r" b="b"/>
              <a:pathLst>
                <a:path w="2166620" h="442595">
                  <a:moveTo>
                    <a:pt x="2166226" y="0"/>
                  </a:moveTo>
                  <a:lnTo>
                    <a:pt x="2166226" y="442201"/>
                  </a:lnTo>
                  <a:lnTo>
                    <a:pt x="0" y="442201"/>
                  </a:lnTo>
                  <a:lnTo>
                    <a:pt x="0" y="0"/>
                  </a:lnTo>
                  <a:lnTo>
                    <a:pt x="2166226" y="0"/>
                  </a:lnTo>
                  <a:close/>
                </a:path>
              </a:pathLst>
            </a:custGeom>
            <a:solidFill>
              <a:srgbClr val="C92027"/>
            </a:solidFill>
          </p:spPr>
          <p:txBody>
            <a:bodyPr wrap="square" lIns="0" tIns="0" rIns="0" bIns="0" rtlCol="0"/>
            <a:lstStyle/>
            <a:p>
              <a:endParaRPr sz="1632"/>
            </a:p>
          </p:txBody>
        </p:sp>
        <p:pic>
          <p:nvPicPr>
            <p:cNvPr id="27" name="object 27"/>
            <p:cNvPicPr/>
            <p:nvPr/>
          </p:nvPicPr>
          <p:blipFill>
            <a:blip r:embed="rId6" cstate="print"/>
            <a:stretch>
              <a:fillRect/>
            </a:stretch>
          </p:blipFill>
          <p:spPr>
            <a:xfrm>
              <a:off x="8616247" y="7008063"/>
              <a:ext cx="1888873" cy="298563"/>
            </a:xfrm>
            <a:prstGeom prst="rect">
              <a:avLst/>
            </a:prstGeom>
          </p:spPr>
        </p:pic>
        <p:pic>
          <p:nvPicPr>
            <p:cNvPr id="28" name="object 28"/>
            <p:cNvPicPr/>
            <p:nvPr/>
          </p:nvPicPr>
          <p:blipFill>
            <a:blip r:embed="rId7" cstate="print"/>
            <a:stretch>
              <a:fillRect/>
            </a:stretch>
          </p:blipFill>
          <p:spPr>
            <a:xfrm>
              <a:off x="4389377" y="5412164"/>
              <a:ext cx="376603" cy="371018"/>
            </a:xfrm>
            <a:prstGeom prst="rect">
              <a:avLst/>
            </a:prstGeom>
          </p:spPr>
        </p:pic>
        <p:sp>
          <p:nvSpPr>
            <p:cNvPr id="29" name="object 29"/>
            <p:cNvSpPr/>
            <p:nvPr/>
          </p:nvSpPr>
          <p:spPr>
            <a:xfrm>
              <a:off x="3049562" y="3911854"/>
              <a:ext cx="2942590" cy="2703195"/>
            </a:xfrm>
            <a:custGeom>
              <a:avLst/>
              <a:gdLst/>
              <a:ahLst/>
              <a:cxnLst/>
              <a:rect l="l" t="t" r="r" b="b"/>
              <a:pathLst>
                <a:path w="2942590" h="2703195">
                  <a:moveTo>
                    <a:pt x="446303" y="2585428"/>
                  </a:moveTo>
                  <a:lnTo>
                    <a:pt x="38900" y="2450681"/>
                  </a:lnTo>
                  <a:lnTo>
                    <a:pt x="0" y="2568257"/>
                  </a:lnTo>
                  <a:lnTo>
                    <a:pt x="407403" y="2703017"/>
                  </a:lnTo>
                  <a:lnTo>
                    <a:pt x="446303" y="2585428"/>
                  </a:lnTo>
                  <a:close/>
                </a:path>
                <a:path w="2942590" h="2703195">
                  <a:moveTo>
                    <a:pt x="1808492" y="8407"/>
                  </a:moveTo>
                  <a:lnTo>
                    <a:pt x="1684921" y="0"/>
                  </a:lnTo>
                  <a:lnTo>
                    <a:pt x="1655800" y="428117"/>
                  </a:lnTo>
                  <a:lnTo>
                    <a:pt x="1779371" y="436524"/>
                  </a:lnTo>
                  <a:lnTo>
                    <a:pt x="1808492" y="8407"/>
                  </a:lnTo>
                  <a:close/>
                </a:path>
                <a:path w="2942590" h="2703195">
                  <a:moveTo>
                    <a:pt x="2785110" y="2546959"/>
                  </a:moveTo>
                  <a:lnTo>
                    <a:pt x="2774746" y="2423541"/>
                  </a:lnTo>
                  <a:lnTo>
                    <a:pt x="2285492" y="2463596"/>
                  </a:lnTo>
                  <a:lnTo>
                    <a:pt x="2295855" y="2587015"/>
                  </a:lnTo>
                  <a:lnTo>
                    <a:pt x="2785110" y="2546959"/>
                  </a:lnTo>
                  <a:close/>
                </a:path>
                <a:path w="2942590" h="2703195">
                  <a:moveTo>
                    <a:pt x="2937052" y="2107234"/>
                  </a:moveTo>
                  <a:lnTo>
                    <a:pt x="2926689" y="1983816"/>
                  </a:lnTo>
                  <a:lnTo>
                    <a:pt x="2437434" y="2023872"/>
                  </a:lnTo>
                  <a:lnTo>
                    <a:pt x="2447798" y="2147290"/>
                  </a:lnTo>
                  <a:lnTo>
                    <a:pt x="2937052" y="2107234"/>
                  </a:lnTo>
                  <a:close/>
                </a:path>
                <a:path w="2942590" h="2703195">
                  <a:moveTo>
                    <a:pt x="2941980" y="1693938"/>
                  </a:moveTo>
                  <a:lnTo>
                    <a:pt x="2919488" y="1572145"/>
                  </a:lnTo>
                  <a:lnTo>
                    <a:pt x="2436571" y="1660258"/>
                  </a:lnTo>
                  <a:lnTo>
                    <a:pt x="2459050" y="1782051"/>
                  </a:lnTo>
                  <a:lnTo>
                    <a:pt x="2941980" y="1693938"/>
                  </a:lnTo>
                  <a:close/>
                </a:path>
              </a:pathLst>
            </a:custGeom>
            <a:solidFill>
              <a:srgbClr val="FFFFFF"/>
            </a:solidFill>
          </p:spPr>
          <p:txBody>
            <a:bodyPr wrap="square" lIns="0" tIns="0" rIns="0" bIns="0" rtlCol="0"/>
            <a:lstStyle/>
            <a:p>
              <a:endParaRPr sz="1632"/>
            </a:p>
          </p:txBody>
        </p:sp>
        <p:sp>
          <p:nvSpPr>
            <p:cNvPr id="30" name="object 30"/>
            <p:cNvSpPr/>
            <p:nvPr/>
          </p:nvSpPr>
          <p:spPr>
            <a:xfrm>
              <a:off x="3091091" y="6398006"/>
              <a:ext cx="337185" cy="173355"/>
            </a:xfrm>
            <a:custGeom>
              <a:avLst/>
              <a:gdLst/>
              <a:ahLst/>
              <a:cxnLst/>
              <a:rect l="l" t="t" r="r" b="b"/>
              <a:pathLst>
                <a:path w="337185" h="173354">
                  <a:moveTo>
                    <a:pt x="80149" y="31305"/>
                  </a:moveTo>
                  <a:lnTo>
                    <a:pt x="77279" y="23533"/>
                  </a:lnTo>
                  <a:lnTo>
                    <a:pt x="71348" y="17449"/>
                  </a:lnTo>
                  <a:lnTo>
                    <a:pt x="63169" y="13373"/>
                  </a:lnTo>
                  <a:lnTo>
                    <a:pt x="58166" y="11722"/>
                  </a:lnTo>
                  <a:lnTo>
                    <a:pt x="58166" y="32664"/>
                  </a:lnTo>
                  <a:lnTo>
                    <a:pt x="54698" y="43192"/>
                  </a:lnTo>
                  <a:lnTo>
                    <a:pt x="49085" y="42075"/>
                  </a:lnTo>
                  <a:lnTo>
                    <a:pt x="34036" y="37109"/>
                  </a:lnTo>
                  <a:lnTo>
                    <a:pt x="38557" y="23418"/>
                  </a:lnTo>
                  <a:lnTo>
                    <a:pt x="56591" y="29375"/>
                  </a:lnTo>
                  <a:lnTo>
                    <a:pt x="58166" y="32664"/>
                  </a:lnTo>
                  <a:lnTo>
                    <a:pt x="58166" y="11722"/>
                  </a:lnTo>
                  <a:lnTo>
                    <a:pt x="22771" y="0"/>
                  </a:lnTo>
                  <a:lnTo>
                    <a:pt x="0" y="68834"/>
                  </a:lnTo>
                  <a:lnTo>
                    <a:pt x="21221" y="75857"/>
                  </a:lnTo>
                  <a:lnTo>
                    <a:pt x="29159" y="51841"/>
                  </a:lnTo>
                  <a:lnTo>
                    <a:pt x="48818" y="58343"/>
                  </a:lnTo>
                  <a:lnTo>
                    <a:pt x="45554" y="72136"/>
                  </a:lnTo>
                  <a:lnTo>
                    <a:pt x="44640" y="75857"/>
                  </a:lnTo>
                  <a:lnTo>
                    <a:pt x="43865" y="79502"/>
                  </a:lnTo>
                  <a:lnTo>
                    <a:pt x="43789" y="83324"/>
                  </a:lnTo>
                  <a:lnTo>
                    <a:pt x="64998" y="90335"/>
                  </a:lnTo>
                  <a:lnTo>
                    <a:pt x="64109" y="86525"/>
                  </a:lnTo>
                  <a:lnTo>
                    <a:pt x="66713" y="78282"/>
                  </a:lnTo>
                  <a:lnTo>
                    <a:pt x="67564" y="74815"/>
                  </a:lnTo>
                  <a:lnTo>
                    <a:pt x="69621" y="65976"/>
                  </a:lnTo>
                  <a:lnTo>
                    <a:pt x="68160" y="58445"/>
                  </a:lnTo>
                  <a:lnTo>
                    <a:pt x="63106" y="54317"/>
                  </a:lnTo>
                  <a:lnTo>
                    <a:pt x="71005" y="54051"/>
                  </a:lnTo>
                  <a:lnTo>
                    <a:pt x="72986" y="51841"/>
                  </a:lnTo>
                  <a:lnTo>
                    <a:pt x="76771" y="47599"/>
                  </a:lnTo>
                  <a:lnTo>
                    <a:pt x="78232" y="43192"/>
                  </a:lnTo>
                  <a:lnTo>
                    <a:pt x="79133" y="40462"/>
                  </a:lnTo>
                  <a:lnTo>
                    <a:pt x="80149" y="31305"/>
                  </a:lnTo>
                  <a:close/>
                </a:path>
                <a:path w="337185" h="173354">
                  <a:moveTo>
                    <a:pt x="152920" y="65151"/>
                  </a:moveTo>
                  <a:lnTo>
                    <a:pt x="149606" y="51396"/>
                  </a:lnTo>
                  <a:lnTo>
                    <a:pt x="148043" y="49364"/>
                  </a:lnTo>
                  <a:lnTo>
                    <a:pt x="141058" y="40284"/>
                  </a:lnTo>
                  <a:lnTo>
                    <a:pt x="131165" y="34823"/>
                  </a:lnTo>
                  <a:lnTo>
                    <a:pt x="131165" y="63588"/>
                  </a:lnTo>
                  <a:lnTo>
                    <a:pt x="129425" y="73469"/>
                  </a:lnTo>
                  <a:lnTo>
                    <a:pt x="124929" y="82435"/>
                  </a:lnTo>
                  <a:lnTo>
                    <a:pt x="119583" y="87071"/>
                  </a:lnTo>
                  <a:lnTo>
                    <a:pt x="114173" y="88493"/>
                  </a:lnTo>
                  <a:lnTo>
                    <a:pt x="109486" y="87833"/>
                  </a:lnTo>
                  <a:lnTo>
                    <a:pt x="105333" y="85572"/>
                  </a:lnTo>
                  <a:lnTo>
                    <a:pt x="101841" y="81203"/>
                  </a:lnTo>
                  <a:lnTo>
                    <a:pt x="100317" y="74282"/>
                  </a:lnTo>
                  <a:lnTo>
                    <a:pt x="102057" y="64414"/>
                  </a:lnTo>
                  <a:lnTo>
                    <a:pt x="106553" y="55448"/>
                  </a:lnTo>
                  <a:lnTo>
                    <a:pt x="111899" y="50800"/>
                  </a:lnTo>
                  <a:lnTo>
                    <a:pt x="117322" y="49364"/>
                  </a:lnTo>
                  <a:lnTo>
                    <a:pt x="121996" y="50025"/>
                  </a:lnTo>
                  <a:lnTo>
                    <a:pt x="126149" y="52285"/>
                  </a:lnTo>
                  <a:lnTo>
                    <a:pt x="129628" y="56667"/>
                  </a:lnTo>
                  <a:lnTo>
                    <a:pt x="131165" y="63588"/>
                  </a:lnTo>
                  <a:lnTo>
                    <a:pt x="131165" y="34823"/>
                  </a:lnTo>
                  <a:lnTo>
                    <a:pt x="127673" y="32893"/>
                  </a:lnTo>
                  <a:lnTo>
                    <a:pt x="112509" y="30835"/>
                  </a:lnTo>
                  <a:lnTo>
                    <a:pt x="99021" y="34658"/>
                  </a:lnTo>
                  <a:lnTo>
                    <a:pt x="88150" y="43726"/>
                  </a:lnTo>
                  <a:lnTo>
                    <a:pt x="80848" y="57404"/>
                  </a:lnTo>
                  <a:lnTo>
                    <a:pt x="78549" y="72732"/>
                  </a:lnTo>
                  <a:lnTo>
                    <a:pt x="81876" y="86487"/>
                  </a:lnTo>
                  <a:lnTo>
                    <a:pt x="90424" y="97599"/>
                  </a:lnTo>
                  <a:lnTo>
                    <a:pt x="103822" y="105003"/>
                  </a:lnTo>
                  <a:lnTo>
                    <a:pt x="118973" y="107035"/>
                  </a:lnTo>
                  <a:lnTo>
                    <a:pt x="132461" y="103212"/>
                  </a:lnTo>
                  <a:lnTo>
                    <a:pt x="143332" y="94157"/>
                  </a:lnTo>
                  <a:lnTo>
                    <a:pt x="146354" y="88493"/>
                  </a:lnTo>
                  <a:lnTo>
                    <a:pt x="150634" y="80492"/>
                  </a:lnTo>
                  <a:lnTo>
                    <a:pt x="152920" y="65151"/>
                  </a:lnTo>
                  <a:close/>
                </a:path>
                <a:path w="337185" h="173354">
                  <a:moveTo>
                    <a:pt x="259054" y="78155"/>
                  </a:moveTo>
                  <a:lnTo>
                    <a:pt x="238125" y="71234"/>
                  </a:lnTo>
                  <a:lnTo>
                    <a:pt x="215290" y="111493"/>
                  </a:lnTo>
                  <a:lnTo>
                    <a:pt x="215112" y="111417"/>
                  </a:lnTo>
                  <a:lnTo>
                    <a:pt x="221259" y="65659"/>
                  </a:lnTo>
                  <a:lnTo>
                    <a:pt x="202552" y="59474"/>
                  </a:lnTo>
                  <a:lnTo>
                    <a:pt x="180200" y="99237"/>
                  </a:lnTo>
                  <a:lnTo>
                    <a:pt x="180009" y="99187"/>
                  </a:lnTo>
                  <a:lnTo>
                    <a:pt x="185674" y="53898"/>
                  </a:lnTo>
                  <a:lnTo>
                    <a:pt x="164858" y="47002"/>
                  </a:lnTo>
                  <a:lnTo>
                    <a:pt x="160794" y="122008"/>
                  </a:lnTo>
                  <a:lnTo>
                    <a:pt x="181521" y="128879"/>
                  </a:lnTo>
                  <a:lnTo>
                    <a:pt x="202628" y="89319"/>
                  </a:lnTo>
                  <a:lnTo>
                    <a:pt x="202819" y="89395"/>
                  </a:lnTo>
                  <a:lnTo>
                    <a:pt x="196367" y="133794"/>
                  </a:lnTo>
                  <a:lnTo>
                    <a:pt x="217004" y="140614"/>
                  </a:lnTo>
                  <a:lnTo>
                    <a:pt x="259054" y="78155"/>
                  </a:lnTo>
                  <a:close/>
                </a:path>
                <a:path w="337185" h="173354">
                  <a:moveTo>
                    <a:pt x="337019" y="105879"/>
                  </a:moveTo>
                  <a:lnTo>
                    <a:pt x="321208" y="100647"/>
                  </a:lnTo>
                  <a:lnTo>
                    <a:pt x="316915" y="106972"/>
                  </a:lnTo>
                  <a:lnTo>
                    <a:pt x="310870" y="109994"/>
                  </a:lnTo>
                  <a:lnTo>
                    <a:pt x="303796" y="110324"/>
                  </a:lnTo>
                  <a:lnTo>
                    <a:pt x="296443" y="108585"/>
                  </a:lnTo>
                  <a:lnTo>
                    <a:pt x="291858" y="122478"/>
                  </a:lnTo>
                  <a:lnTo>
                    <a:pt x="307568" y="127685"/>
                  </a:lnTo>
                  <a:lnTo>
                    <a:pt x="294779" y="166331"/>
                  </a:lnTo>
                  <a:lnTo>
                    <a:pt x="314833" y="172948"/>
                  </a:lnTo>
                  <a:lnTo>
                    <a:pt x="337019" y="105879"/>
                  </a:lnTo>
                  <a:close/>
                </a:path>
              </a:pathLst>
            </a:custGeom>
            <a:solidFill>
              <a:srgbClr val="000000"/>
            </a:solidFill>
          </p:spPr>
          <p:txBody>
            <a:bodyPr wrap="square" lIns="0" tIns="0" rIns="0" bIns="0" rtlCol="0"/>
            <a:lstStyle/>
            <a:p>
              <a:endParaRPr sz="1632"/>
            </a:p>
          </p:txBody>
        </p:sp>
        <p:sp>
          <p:nvSpPr>
            <p:cNvPr id="31" name="object 31"/>
            <p:cNvSpPr/>
            <p:nvPr/>
          </p:nvSpPr>
          <p:spPr>
            <a:xfrm>
              <a:off x="2993745" y="6522695"/>
              <a:ext cx="297180" cy="163830"/>
            </a:xfrm>
            <a:custGeom>
              <a:avLst/>
              <a:gdLst/>
              <a:ahLst/>
              <a:cxnLst/>
              <a:rect l="l" t="t" r="r" b="b"/>
              <a:pathLst>
                <a:path w="297179" h="163829">
                  <a:moveTo>
                    <a:pt x="83185" y="26212"/>
                  </a:moveTo>
                  <a:lnTo>
                    <a:pt x="70180" y="21907"/>
                  </a:lnTo>
                  <a:lnTo>
                    <a:pt x="46558" y="60198"/>
                  </a:lnTo>
                  <a:lnTo>
                    <a:pt x="46393" y="60147"/>
                  </a:lnTo>
                  <a:lnTo>
                    <a:pt x="49834" y="15189"/>
                  </a:lnTo>
                  <a:lnTo>
                    <a:pt x="37414" y="11061"/>
                  </a:lnTo>
                  <a:lnTo>
                    <a:pt x="13385" y="48653"/>
                  </a:lnTo>
                  <a:lnTo>
                    <a:pt x="13208" y="48590"/>
                  </a:lnTo>
                  <a:lnTo>
                    <a:pt x="17233" y="4394"/>
                  </a:lnTo>
                  <a:lnTo>
                    <a:pt x="3975" y="0"/>
                  </a:lnTo>
                  <a:lnTo>
                    <a:pt x="0" y="65582"/>
                  </a:lnTo>
                  <a:lnTo>
                    <a:pt x="13423" y="70027"/>
                  </a:lnTo>
                  <a:lnTo>
                    <a:pt x="37045" y="32308"/>
                  </a:lnTo>
                  <a:lnTo>
                    <a:pt x="37223" y="32359"/>
                  </a:lnTo>
                  <a:lnTo>
                    <a:pt x="33858" y="76784"/>
                  </a:lnTo>
                  <a:lnTo>
                    <a:pt x="47028" y="81140"/>
                  </a:lnTo>
                  <a:lnTo>
                    <a:pt x="83185" y="26212"/>
                  </a:lnTo>
                  <a:close/>
                </a:path>
                <a:path w="297179" h="163829">
                  <a:moveTo>
                    <a:pt x="102489" y="32600"/>
                  </a:moveTo>
                  <a:lnTo>
                    <a:pt x="89230" y="28206"/>
                  </a:lnTo>
                  <a:lnTo>
                    <a:pt x="69291" y="88506"/>
                  </a:lnTo>
                  <a:lnTo>
                    <a:pt x="82550" y="92900"/>
                  </a:lnTo>
                  <a:lnTo>
                    <a:pt x="102489" y="32600"/>
                  </a:lnTo>
                  <a:close/>
                </a:path>
                <a:path w="297179" h="163829">
                  <a:moveTo>
                    <a:pt x="165049" y="53276"/>
                  </a:moveTo>
                  <a:lnTo>
                    <a:pt x="152628" y="49174"/>
                  </a:lnTo>
                  <a:lnTo>
                    <a:pt x="139255" y="89636"/>
                  </a:lnTo>
                  <a:lnTo>
                    <a:pt x="139077" y="89585"/>
                  </a:lnTo>
                  <a:lnTo>
                    <a:pt x="127292" y="40792"/>
                  </a:lnTo>
                  <a:lnTo>
                    <a:pt x="114122" y="36436"/>
                  </a:lnTo>
                  <a:lnTo>
                    <a:pt x="94183" y="96735"/>
                  </a:lnTo>
                  <a:lnTo>
                    <a:pt x="106591" y="100838"/>
                  </a:lnTo>
                  <a:lnTo>
                    <a:pt x="119938" y="60477"/>
                  </a:lnTo>
                  <a:lnTo>
                    <a:pt x="120116" y="60528"/>
                  </a:lnTo>
                  <a:lnTo>
                    <a:pt x="131851" y="109194"/>
                  </a:lnTo>
                  <a:lnTo>
                    <a:pt x="145097" y="113576"/>
                  </a:lnTo>
                  <a:lnTo>
                    <a:pt x="165049" y="53276"/>
                  </a:lnTo>
                  <a:close/>
                </a:path>
                <a:path w="297179" h="163829">
                  <a:moveTo>
                    <a:pt x="222707" y="84289"/>
                  </a:moveTo>
                  <a:lnTo>
                    <a:pt x="219138" y="75704"/>
                  </a:lnTo>
                  <a:lnTo>
                    <a:pt x="212674" y="68999"/>
                  </a:lnTo>
                  <a:lnTo>
                    <a:pt x="204165" y="64630"/>
                  </a:lnTo>
                  <a:lnTo>
                    <a:pt x="190842" y="62953"/>
                  </a:lnTo>
                  <a:lnTo>
                    <a:pt x="179298" y="66624"/>
                  </a:lnTo>
                  <a:lnTo>
                    <a:pt x="170141" y="74803"/>
                  </a:lnTo>
                  <a:lnTo>
                    <a:pt x="163995" y="86664"/>
                  </a:lnTo>
                  <a:lnTo>
                    <a:pt x="161963" y="99568"/>
                  </a:lnTo>
                  <a:lnTo>
                    <a:pt x="164477" y="111442"/>
                  </a:lnTo>
                  <a:lnTo>
                    <a:pt x="171577" y="121221"/>
                  </a:lnTo>
                  <a:lnTo>
                    <a:pt x="183273" y="127812"/>
                  </a:lnTo>
                  <a:lnTo>
                    <a:pt x="189090" y="129730"/>
                  </a:lnTo>
                  <a:lnTo>
                    <a:pt x="195935" y="129463"/>
                  </a:lnTo>
                  <a:lnTo>
                    <a:pt x="202565" y="125006"/>
                  </a:lnTo>
                  <a:lnTo>
                    <a:pt x="201650" y="132283"/>
                  </a:lnTo>
                  <a:lnTo>
                    <a:pt x="210096" y="135089"/>
                  </a:lnTo>
                  <a:lnTo>
                    <a:pt x="220878" y="102501"/>
                  </a:lnTo>
                  <a:lnTo>
                    <a:pt x="195541" y="94107"/>
                  </a:lnTo>
                  <a:lnTo>
                    <a:pt x="192265" y="103987"/>
                  </a:lnTo>
                  <a:lnTo>
                    <a:pt x="205613" y="108394"/>
                  </a:lnTo>
                  <a:lnTo>
                    <a:pt x="202082" y="116509"/>
                  </a:lnTo>
                  <a:lnTo>
                    <a:pt x="195567" y="119494"/>
                  </a:lnTo>
                  <a:lnTo>
                    <a:pt x="186956" y="116649"/>
                  </a:lnTo>
                  <a:lnTo>
                    <a:pt x="179946" y="112395"/>
                  </a:lnTo>
                  <a:lnTo>
                    <a:pt x="176390" y="106146"/>
                  </a:lnTo>
                  <a:lnTo>
                    <a:pt x="175691" y="98729"/>
                  </a:lnTo>
                  <a:lnTo>
                    <a:pt x="177253" y="91046"/>
                  </a:lnTo>
                  <a:lnTo>
                    <a:pt x="180682" y="83654"/>
                  </a:lnTo>
                  <a:lnTo>
                    <a:pt x="185712" y="77978"/>
                  </a:lnTo>
                  <a:lnTo>
                    <a:pt x="192316" y="75018"/>
                  </a:lnTo>
                  <a:lnTo>
                    <a:pt x="200482" y="75780"/>
                  </a:lnTo>
                  <a:lnTo>
                    <a:pt x="206717" y="77851"/>
                  </a:lnTo>
                  <a:lnTo>
                    <a:pt x="210553" y="82956"/>
                  </a:lnTo>
                  <a:lnTo>
                    <a:pt x="209880" y="90144"/>
                  </a:lnTo>
                  <a:lnTo>
                    <a:pt x="222542" y="94335"/>
                  </a:lnTo>
                  <a:lnTo>
                    <a:pt x="222707" y="84289"/>
                  </a:lnTo>
                  <a:close/>
                </a:path>
                <a:path w="297179" h="163829">
                  <a:moveTo>
                    <a:pt x="296862" y="163779"/>
                  </a:moveTo>
                  <a:lnTo>
                    <a:pt x="295833" y="136829"/>
                  </a:lnTo>
                  <a:lnTo>
                    <a:pt x="295694" y="133261"/>
                  </a:lnTo>
                  <a:lnTo>
                    <a:pt x="294741" y="108572"/>
                  </a:lnTo>
                  <a:lnTo>
                    <a:pt x="294259" y="96024"/>
                  </a:lnTo>
                  <a:lnTo>
                    <a:pt x="282765" y="92227"/>
                  </a:lnTo>
                  <a:lnTo>
                    <a:pt x="282765" y="133261"/>
                  </a:lnTo>
                  <a:lnTo>
                    <a:pt x="267157" y="128104"/>
                  </a:lnTo>
                  <a:lnTo>
                    <a:pt x="282321" y="108572"/>
                  </a:lnTo>
                  <a:lnTo>
                    <a:pt x="282498" y="108623"/>
                  </a:lnTo>
                  <a:lnTo>
                    <a:pt x="282765" y="133261"/>
                  </a:lnTo>
                  <a:lnTo>
                    <a:pt x="282765" y="92227"/>
                  </a:lnTo>
                  <a:lnTo>
                    <a:pt x="280657" y="91528"/>
                  </a:lnTo>
                  <a:lnTo>
                    <a:pt x="237820" y="144246"/>
                  </a:lnTo>
                  <a:lnTo>
                    <a:pt x="251256" y="148691"/>
                  </a:lnTo>
                  <a:lnTo>
                    <a:pt x="260426" y="136829"/>
                  </a:lnTo>
                  <a:lnTo>
                    <a:pt x="282968" y="144284"/>
                  </a:lnTo>
                  <a:lnTo>
                    <a:pt x="283095" y="159219"/>
                  </a:lnTo>
                  <a:lnTo>
                    <a:pt x="296862" y="163779"/>
                  </a:lnTo>
                  <a:close/>
                </a:path>
              </a:pathLst>
            </a:custGeom>
            <a:solidFill>
              <a:srgbClr val="231F20"/>
            </a:solidFill>
          </p:spPr>
          <p:txBody>
            <a:bodyPr wrap="square" lIns="0" tIns="0" rIns="0" bIns="0" rtlCol="0"/>
            <a:lstStyle/>
            <a:p>
              <a:endParaRPr sz="1632"/>
            </a:p>
          </p:txBody>
        </p:sp>
        <p:pic>
          <p:nvPicPr>
            <p:cNvPr id="32" name="object 32"/>
            <p:cNvPicPr/>
            <p:nvPr/>
          </p:nvPicPr>
          <p:blipFill>
            <a:blip r:embed="rId8" cstate="print"/>
            <a:stretch>
              <a:fillRect/>
            </a:stretch>
          </p:blipFill>
          <p:spPr>
            <a:xfrm>
              <a:off x="2245773" y="6260240"/>
              <a:ext cx="222708" cy="135091"/>
            </a:xfrm>
            <a:prstGeom prst="rect">
              <a:avLst/>
            </a:prstGeom>
          </p:spPr>
        </p:pic>
        <p:pic>
          <p:nvPicPr>
            <p:cNvPr id="33" name="object 33"/>
            <p:cNvPicPr/>
            <p:nvPr/>
          </p:nvPicPr>
          <p:blipFill>
            <a:blip r:embed="rId9" cstate="print"/>
            <a:stretch>
              <a:fillRect/>
            </a:stretch>
          </p:blipFill>
          <p:spPr>
            <a:xfrm>
              <a:off x="2490017" y="6346311"/>
              <a:ext cx="63578" cy="71581"/>
            </a:xfrm>
            <a:prstGeom prst="rect">
              <a:avLst/>
            </a:prstGeom>
          </p:spPr>
        </p:pic>
        <p:pic>
          <p:nvPicPr>
            <p:cNvPr id="34" name="object 34"/>
            <p:cNvPicPr/>
            <p:nvPr/>
          </p:nvPicPr>
          <p:blipFill>
            <a:blip r:embed="rId10" cstate="print"/>
            <a:stretch>
              <a:fillRect/>
            </a:stretch>
          </p:blipFill>
          <p:spPr>
            <a:xfrm>
              <a:off x="2161636" y="5798785"/>
              <a:ext cx="222708" cy="135091"/>
            </a:xfrm>
            <a:prstGeom prst="rect">
              <a:avLst/>
            </a:prstGeom>
          </p:spPr>
        </p:pic>
        <p:pic>
          <p:nvPicPr>
            <p:cNvPr id="35" name="object 35"/>
            <p:cNvPicPr/>
            <p:nvPr/>
          </p:nvPicPr>
          <p:blipFill>
            <a:blip r:embed="rId11" cstate="print"/>
            <a:stretch>
              <a:fillRect/>
            </a:stretch>
          </p:blipFill>
          <p:spPr>
            <a:xfrm>
              <a:off x="2405880" y="5884857"/>
              <a:ext cx="63573" cy="71581"/>
            </a:xfrm>
            <a:prstGeom prst="rect">
              <a:avLst/>
            </a:prstGeom>
          </p:spPr>
        </p:pic>
        <p:pic>
          <p:nvPicPr>
            <p:cNvPr id="36" name="object 36"/>
            <p:cNvPicPr/>
            <p:nvPr/>
          </p:nvPicPr>
          <p:blipFill>
            <a:blip r:embed="rId12" cstate="print"/>
            <a:stretch>
              <a:fillRect/>
            </a:stretch>
          </p:blipFill>
          <p:spPr>
            <a:xfrm>
              <a:off x="4137500" y="4072525"/>
              <a:ext cx="78567" cy="242007"/>
            </a:xfrm>
            <a:prstGeom prst="rect">
              <a:avLst/>
            </a:prstGeom>
          </p:spPr>
        </p:pic>
        <p:sp>
          <p:nvSpPr>
            <p:cNvPr id="37" name="object 37"/>
            <p:cNvSpPr/>
            <p:nvPr/>
          </p:nvSpPr>
          <p:spPr>
            <a:xfrm>
              <a:off x="4155227" y="4343678"/>
              <a:ext cx="66675" cy="62230"/>
            </a:xfrm>
            <a:custGeom>
              <a:avLst/>
              <a:gdLst/>
              <a:ahLst/>
              <a:cxnLst/>
              <a:rect l="l" t="t" r="r" b="b"/>
              <a:pathLst>
                <a:path w="66675" h="62229">
                  <a:moveTo>
                    <a:pt x="0" y="0"/>
                  </a:moveTo>
                  <a:lnTo>
                    <a:pt x="1003" y="14097"/>
                  </a:lnTo>
                  <a:lnTo>
                    <a:pt x="15455" y="18059"/>
                  </a:lnTo>
                  <a:lnTo>
                    <a:pt x="17132" y="41744"/>
                  </a:lnTo>
                  <a:lnTo>
                    <a:pt x="3378" y="47548"/>
                  </a:lnTo>
                  <a:lnTo>
                    <a:pt x="4406" y="62001"/>
                  </a:lnTo>
                  <a:lnTo>
                    <a:pt x="58296" y="37376"/>
                  </a:lnTo>
                  <a:lnTo>
                    <a:pt x="27266" y="37376"/>
                  </a:lnTo>
                  <a:lnTo>
                    <a:pt x="26098" y="20967"/>
                  </a:lnTo>
                  <a:lnTo>
                    <a:pt x="65163" y="20967"/>
                  </a:lnTo>
                  <a:lnTo>
                    <a:pt x="65062" y="19545"/>
                  </a:lnTo>
                  <a:lnTo>
                    <a:pt x="0" y="0"/>
                  </a:lnTo>
                  <a:close/>
                </a:path>
                <a:path w="66675" h="62229">
                  <a:moveTo>
                    <a:pt x="65163" y="20967"/>
                  </a:moveTo>
                  <a:lnTo>
                    <a:pt x="26098" y="20967"/>
                  </a:lnTo>
                  <a:lnTo>
                    <a:pt x="49923" y="27571"/>
                  </a:lnTo>
                  <a:lnTo>
                    <a:pt x="49936" y="27736"/>
                  </a:lnTo>
                  <a:lnTo>
                    <a:pt x="27266" y="37376"/>
                  </a:lnTo>
                  <a:lnTo>
                    <a:pt x="58296" y="37376"/>
                  </a:lnTo>
                  <a:lnTo>
                    <a:pt x="66078" y="33820"/>
                  </a:lnTo>
                  <a:lnTo>
                    <a:pt x="65163" y="20967"/>
                  </a:lnTo>
                  <a:close/>
                </a:path>
              </a:pathLst>
            </a:custGeom>
            <a:solidFill>
              <a:srgbClr val="231F20"/>
            </a:solidFill>
          </p:spPr>
          <p:txBody>
            <a:bodyPr wrap="square" lIns="0" tIns="0" rIns="0" bIns="0" rtlCol="0"/>
            <a:lstStyle/>
            <a:p>
              <a:endParaRPr sz="1632"/>
            </a:p>
          </p:txBody>
        </p:sp>
        <p:pic>
          <p:nvPicPr>
            <p:cNvPr id="38" name="object 38"/>
            <p:cNvPicPr/>
            <p:nvPr/>
          </p:nvPicPr>
          <p:blipFill>
            <a:blip r:embed="rId13" cstate="print"/>
            <a:stretch>
              <a:fillRect/>
            </a:stretch>
          </p:blipFill>
          <p:spPr>
            <a:xfrm>
              <a:off x="2502462" y="3056887"/>
              <a:ext cx="3673445" cy="3249288"/>
            </a:xfrm>
            <a:prstGeom prst="rect">
              <a:avLst/>
            </a:prstGeom>
          </p:spPr>
        </p:pic>
        <p:pic>
          <p:nvPicPr>
            <p:cNvPr id="39" name="object 39"/>
            <p:cNvPicPr/>
            <p:nvPr/>
          </p:nvPicPr>
          <p:blipFill>
            <a:blip r:embed="rId14" cstate="print"/>
            <a:stretch>
              <a:fillRect/>
            </a:stretch>
          </p:blipFill>
          <p:spPr>
            <a:xfrm>
              <a:off x="4566151" y="5193293"/>
              <a:ext cx="282246" cy="243617"/>
            </a:xfrm>
            <a:prstGeom prst="rect">
              <a:avLst/>
            </a:prstGeom>
          </p:spPr>
        </p:pic>
        <p:pic>
          <p:nvPicPr>
            <p:cNvPr id="40" name="object 40"/>
            <p:cNvPicPr/>
            <p:nvPr/>
          </p:nvPicPr>
          <p:blipFill>
            <a:blip r:embed="rId15" cstate="print"/>
            <a:stretch>
              <a:fillRect/>
            </a:stretch>
          </p:blipFill>
          <p:spPr>
            <a:xfrm>
              <a:off x="4874828" y="5528147"/>
              <a:ext cx="97081" cy="245422"/>
            </a:xfrm>
            <a:prstGeom prst="rect">
              <a:avLst/>
            </a:prstGeom>
          </p:spPr>
        </p:pic>
        <p:sp>
          <p:nvSpPr>
            <p:cNvPr id="41" name="object 41"/>
            <p:cNvSpPr/>
            <p:nvPr/>
          </p:nvSpPr>
          <p:spPr>
            <a:xfrm>
              <a:off x="4918499" y="5798244"/>
              <a:ext cx="70485" cy="46355"/>
            </a:xfrm>
            <a:custGeom>
              <a:avLst/>
              <a:gdLst/>
              <a:ahLst/>
              <a:cxnLst/>
              <a:rect l="l" t="t" r="r" b="b"/>
              <a:pathLst>
                <a:path w="70485" h="46354">
                  <a:moveTo>
                    <a:pt x="62598" y="0"/>
                  </a:moveTo>
                  <a:lnTo>
                    <a:pt x="0" y="10795"/>
                  </a:lnTo>
                  <a:lnTo>
                    <a:pt x="2374" y="24549"/>
                  </a:lnTo>
                  <a:lnTo>
                    <a:pt x="28232" y="20091"/>
                  </a:lnTo>
                  <a:lnTo>
                    <a:pt x="32740" y="46304"/>
                  </a:lnTo>
                  <a:lnTo>
                    <a:pt x="43446" y="44450"/>
                  </a:lnTo>
                  <a:lnTo>
                    <a:pt x="38938" y="18249"/>
                  </a:lnTo>
                  <a:lnTo>
                    <a:pt x="53390" y="15748"/>
                  </a:lnTo>
                  <a:lnTo>
                    <a:pt x="58610" y="45986"/>
                  </a:lnTo>
                  <a:lnTo>
                    <a:pt x="70180" y="44005"/>
                  </a:lnTo>
                  <a:lnTo>
                    <a:pt x="62598" y="0"/>
                  </a:lnTo>
                  <a:close/>
                </a:path>
              </a:pathLst>
            </a:custGeom>
            <a:solidFill>
              <a:srgbClr val="231F20"/>
            </a:solidFill>
          </p:spPr>
          <p:txBody>
            <a:bodyPr wrap="square" lIns="0" tIns="0" rIns="0" bIns="0" rtlCol="0"/>
            <a:lstStyle/>
            <a:p>
              <a:endParaRPr sz="1632"/>
            </a:p>
          </p:txBody>
        </p:sp>
        <p:pic>
          <p:nvPicPr>
            <p:cNvPr id="42" name="object 42"/>
            <p:cNvPicPr/>
            <p:nvPr/>
          </p:nvPicPr>
          <p:blipFill>
            <a:blip r:embed="rId16" cstate="print"/>
            <a:stretch>
              <a:fillRect/>
            </a:stretch>
          </p:blipFill>
          <p:spPr>
            <a:xfrm>
              <a:off x="4722816" y="5985917"/>
              <a:ext cx="235725" cy="286653"/>
            </a:xfrm>
            <a:prstGeom prst="rect">
              <a:avLst/>
            </a:prstGeom>
          </p:spPr>
        </p:pic>
        <p:pic>
          <p:nvPicPr>
            <p:cNvPr id="43" name="object 43"/>
            <p:cNvPicPr/>
            <p:nvPr/>
          </p:nvPicPr>
          <p:blipFill>
            <a:blip r:embed="rId17" cstate="print"/>
            <a:stretch>
              <a:fillRect/>
            </a:stretch>
          </p:blipFill>
          <p:spPr>
            <a:xfrm>
              <a:off x="5634666" y="2971438"/>
              <a:ext cx="116973" cy="225819"/>
            </a:xfrm>
            <a:prstGeom prst="rect">
              <a:avLst/>
            </a:prstGeom>
          </p:spPr>
        </p:pic>
        <p:sp>
          <p:nvSpPr>
            <p:cNvPr id="44" name="object 44"/>
            <p:cNvSpPr/>
            <p:nvPr/>
          </p:nvSpPr>
          <p:spPr>
            <a:xfrm>
              <a:off x="5702798" y="2881258"/>
              <a:ext cx="66040" cy="60960"/>
            </a:xfrm>
            <a:custGeom>
              <a:avLst/>
              <a:gdLst/>
              <a:ahLst/>
              <a:cxnLst/>
              <a:rect l="l" t="t" r="r" b="b"/>
              <a:pathLst>
                <a:path w="66039" h="60960">
                  <a:moveTo>
                    <a:pt x="29136" y="0"/>
                  </a:moveTo>
                  <a:lnTo>
                    <a:pt x="0" y="34764"/>
                  </a:lnTo>
                  <a:lnTo>
                    <a:pt x="4641" y="45958"/>
                  </a:lnTo>
                  <a:lnTo>
                    <a:pt x="13573" y="54384"/>
                  </a:lnTo>
                  <a:lnTo>
                    <a:pt x="25910" y="59499"/>
                  </a:lnTo>
                  <a:lnTo>
                    <a:pt x="38939" y="60428"/>
                  </a:lnTo>
                  <a:lnTo>
                    <a:pt x="50561" y="56902"/>
                  </a:lnTo>
                  <a:lnTo>
                    <a:pt x="59696" y="48994"/>
                  </a:lnTo>
                  <a:lnTo>
                    <a:pt x="65267" y="36779"/>
                  </a:lnTo>
                  <a:lnTo>
                    <a:pt x="65970" y="25918"/>
                  </a:lnTo>
                  <a:lnTo>
                    <a:pt x="62870" y="16405"/>
                  </a:lnTo>
                  <a:lnTo>
                    <a:pt x="56270" y="8782"/>
                  </a:lnTo>
                  <a:lnTo>
                    <a:pt x="46471" y="3594"/>
                  </a:lnTo>
                  <a:lnTo>
                    <a:pt x="43334" y="16738"/>
                  </a:lnTo>
                  <a:lnTo>
                    <a:pt x="51208" y="19723"/>
                  </a:lnTo>
                  <a:lnTo>
                    <a:pt x="55806" y="25755"/>
                  </a:lnTo>
                  <a:lnTo>
                    <a:pt x="53824" y="34048"/>
                  </a:lnTo>
                  <a:lnTo>
                    <a:pt x="50192" y="41395"/>
                  </a:lnTo>
                  <a:lnTo>
                    <a:pt x="44263" y="45475"/>
                  </a:lnTo>
                  <a:lnTo>
                    <a:pt x="36946" y="46807"/>
                  </a:lnTo>
                  <a:lnTo>
                    <a:pt x="29148" y="45910"/>
                  </a:lnTo>
                  <a:lnTo>
                    <a:pt x="21493" y="43126"/>
                  </a:lnTo>
                  <a:lnTo>
                    <a:pt x="15409" y="38598"/>
                  </a:lnTo>
                  <a:lnTo>
                    <a:pt x="11898" y="32265"/>
                  </a:lnTo>
                  <a:lnTo>
                    <a:pt x="11965" y="24066"/>
                  </a:lnTo>
                  <a:lnTo>
                    <a:pt x="13565" y="17322"/>
                  </a:lnTo>
                  <a:lnTo>
                    <a:pt x="19636" y="12560"/>
                  </a:lnTo>
                  <a:lnTo>
                    <a:pt x="25999" y="13157"/>
                  </a:lnTo>
                  <a:lnTo>
                    <a:pt x="29136" y="0"/>
                  </a:lnTo>
                  <a:close/>
                </a:path>
              </a:pathLst>
            </a:custGeom>
            <a:solidFill>
              <a:srgbClr val="231F20"/>
            </a:solidFill>
          </p:spPr>
          <p:txBody>
            <a:bodyPr wrap="square" lIns="0" tIns="0" rIns="0" bIns="0" rtlCol="0"/>
            <a:lstStyle/>
            <a:p>
              <a:endParaRPr sz="1632"/>
            </a:p>
          </p:txBody>
        </p:sp>
        <p:pic>
          <p:nvPicPr>
            <p:cNvPr id="45" name="object 45"/>
            <p:cNvPicPr/>
            <p:nvPr/>
          </p:nvPicPr>
          <p:blipFill>
            <a:blip r:embed="rId18" cstate="print"/>
            <a:stretch>
              <a:fillRect/>
            </a:stretch>
          </p:blipFill>
          <p:spPr>
            <a:xfrm>
              <a:off x="5064923" y="2396029"/>
              <a:ext cx="79264" cy="235638"/>
            </a:xfrm>
            <a:prstGeom prst="rect">
              <a:avLst/>
            </a:prstGeom>
          </p:spPr>
        </p:pic>
        <p:sp>
          <p:nvSpPr>
            <p:cNvPr id="46" name="object 46"/>
            <p:cNvSpPr/>
            <p:nvPr/>
          </p:nvSpPr>
          <p:spPr>
            <a:xfrm>
              <a:off x="5083505" y="2303884"/>
              <a:ext cx="66675" cy="59690"/>
            </a:xfrm>
            <a:custGeom>
              <a:avLst/>
              <a:gdLst/>
              <a:ahLst/>
              <a:cxnLst/>
              <a:rect l="l" t="t" r="r" b="b"/>
              <a:pathLst>
                <a:path w="66675" h="59689">
                  <a:moveTo>
                    <a:pt x="24625" y="0"/>
                  </a:moveTo>
                  <a:lnTo>
                    <a:pt x="14682" y="2373"/>
                  </a:lnTo>
                  <a:lnTo>
                    <a:pt x="7126" y="7945"/>
                  </a:lnTo>
                  <a:lnTo>
                    <a:pt x="2163" y="15996"/>
                  </a:lnTo>
                  <a:lnTo>
                    <a:pt x="0" y="25806"/>
                  </a:lnTo>
                  <a:lnTo>
                    <a:pt x="1706" y="39124"/>
                  </a:lnTo>
                  <a:lnTo>
                    <a:pt x="8148" y="49387"/>
                  </a:lnTo>
                  <a:lnTo>
                    <a:pt x="18364" y="56206"/>
                  </a:lnTo>
                  <a:lnTo>
                    <a:pt x="31394" y="59194"/>
                  </a:lnTo>
                  <a:lnTo>
                    <a:pt x="44389" y="57934"/>
                  </a:lnTo>
                  <a:lnTo>
                    <a:pt x="55256" y="52516"/>
                  </a:lnTo>
                  <a:lnTo>
                    <a:pt x="62939" y="43194"/>
                  </a:lnTo>
                  <a:lnTo>
                    <a:pt x="66382" y="30226"/>
                  </a:lnTo>
                  <a:lnTo>
                    <a:pt x="65264" y="19398"/>
                  </a:lnTo>
                  <a:lnTo>
                    <a:pt x="49707" y="15748"/>
                  </a:lnTo>
                  <a:lnTo>
                    <a:pt x="55232" y="20929"/>
                  </a:lnTo>
                  <a:lnTo>
                    <a:pt x="32321" y="45250"/>
                  </a:lnTo>
                  <a:lnTo>
                    <a:pt x="24305" y="43783"/>
                  </a:lnTo>
                  <a:lnTo>
                    <a:pt x="17543" y="40336"/>
                  </a:lnTo>
                  <a:lnTo>
                    <a:pt x="13017" y="34682"/>
                  </a:lnTo>
                  <a:lnTo>
                    <a:pt x="11709" y="26593"/>
                  </a:lnTo>
                  <a:lnTo>
                    <a:pt x="12166" y="19659"/>
                  </a:lnTo>
                  <a:lnTo>
                    <a:pt x="17373" y="13944"/>
                  </a:lnTo>
                  <a:lnTo>
                    <a:pt x="23723" y="13487"/>
                  </a:lnTo>
                  <a:lnTo>
                    <a:pt x="24625" y="0"/>
                  </a:lnTo>
                  <a:close/>
                </a:path>
              </a:pathLst>
            </a:custGeom>
            <a:solidFill>
              <a:srgbClr val="231F20"/>
            </a:solidFill>
          </p:spPr>
          <p:txBody>
            <a:bodyPr wrap="square" lIns="0" tIns="0" rIns="0" bIns="0" rtlCol="0"/>
            <a:lstStyle/>
            <a:p>
              <a:endParaRPr sz="1632"/>
            </a:p>
          </p:txBody>
        </p:sp>
        <p:pic>
          <p:nvPicPr>
            <p:cNvPr id="47" name="object 47"/>
            <p:cNvPicPr/>
            <p:nvPr/>
          </p:nvPicPr>
          <p:blipFill>
            <a:blip r:embed="rId19" cstate="print"/>
            <a:stretch>
              <a:fillRect/>
            </a:stretch>
          </p:blipFill>
          <p:spPr>
            <a:xfrm>
              <a:off x="4076017" y="2729315"/>
              <a:ext cx="75192" cy="241134"/>
            </a:xfrm>
            <a:prstGeom prst="rect">
              <a:avLst/>
            </a:prstGeom>
          </p:spPr>
        </p:pic>
        <p:sp>
          <p:nvSpPr>
            <p:cNvPr id="48" name="object 48"/>
            <p:cNvSpPr/>
            <p:nvPr/>
          </p:nvSpPr>
          <p:spPr>
            <a:xfrm>
              <a:off x="4089662" y="3001950"/>
              <a:ext cx="66675" cy="59690"/>
            </a:xfrm>
            <a:custGeom>
              <a:avLst/>
              <a:gdLst/>
              <a:ahLst/>
              <a:cxnLst/>
              <a:rect l="l" t="t" r="r" b="b"/>
              <a:pathLst>
                <a:path w="66675" h="59689">
                  <a:moveTo>
                    <a:pt x="31305" y="0"/>
                  </a:moveTo>
                  <a:lnTo>
                    <a:pt x="18541" y="2791"/>
                  </a:lnTo>
                  <a:lnTo>
                    <a:pt x="8394" y="9464"/>
                  </a:lnTo>
                  <a:lnTo>
                    <a:pt x="1876" y="19638"/>
                  </a:lnTo>
                  <a:lnTo>
                    <a:pt x="0" y="32931"/>
                  </a:lnTo>
                  <a:lnTo>
                    <a:pt x="2400" y="43543"/>
                  </a:lnTo>
                  <a:lnTo>
                    <a:pt x="8066" y="51790"/>
                  </a:lnTo>
                  <a:lnTo>
                    <a:pt x="16553" y="57237"/>
                  </a:lnTo>
                  <a:lnTo>
                    <a:pt x="27419" y="59448"/>
                  </a:lnTo>
                  <a:lnTo>
                    <a:pt x="26695" y="45935"/>
                  </a:lnTo>
                  <a:lnTo>
                    <a:pt x="18300" y="45313"/>
                  </a:lnTo>
                  <a:lnTo>
                    <a:pt x="12192" y="40830"/>
                  </a:lnTo>
                  <a:lnTo>
                    <a:pt x="32042" y="13944"/>
                  </a:lnTo>
                  <a:lnTo>
                    <a:pt x="40176" y="14447"/>
                  </a:lnTo>
                  <a:lnTo>
                    <a:pt x="47297" y="17062"/>
                  </a:lnTo>
                  <a:lnTo>
                    <a:pt x="52462" y="22134"/>
                  </a:lnTo>
                  <a:lnTo>
                    <a:pt x="54724" y="30010"/>
                  </a:lnTo>
                  <a:lnTo>
                    <a:pt x="55092" y="36944"/>
                  </a:lnTo>
                  <a:lnTo>
                    <a:pt x="50609" y="43230"/>
                  </a:lnTo>
                  <a:lnTo>
                    <a:pt x="44348" y="44462"/>
                  </a:lnTo>
                  <a:lnTo>
                    <a:pt x="45072" y="57962"/>
                  </a:lnTo>
                  <a:lnTo>
                    <a:pt x="54660" y="54421"/>
                  </a:lnTo>
                  <a:lnTo>
                    <a:pt x="61498" y="47985"/>
                  </a:lnTo>
                  <a:lnTo>
                    <a:pt x="65465" y="39394"/>
                  </a:lnTo>
                  <a:lnTo>
                    <a:pt x="66446" y="29387"/>
                  </a:lnTo>
                  <a:lnTo>
                    <a:pt x="63163" y="16382"/>
                  </a:lnTo>
                  <a:lnTo>
                    <a:pt x="55543" y="6964"/>
                  </a:lnTo>
                  <a:lnTo>
                    <a:pt x="44590" y="1411"/>
                  </a:lnTo>
                  <a:lnTo>
                    <a:pt x="31305" y="0"/>
                  </a:lnTo>
                  <a:close/>
                </a:path>
              </a:pathLst>
            </a:custGeom>
            <a:solidFill>
              <a:srgbClr val="231F20"/>
            </a:solidFill>
          </p:spPr>
          <p:txBody>
            <a:bodyPr wrap="square" lIns="0" tIns="0" rIns="0" bIns="0" rtlCol="0"/>
            <a:lstStyle/>
            <a:p>
              <a:endParaRPr sz="1632"/>
            </a:p>
          </p:txBody>
        </p:sp>
        <p:pic>
          <p:nvPicPr>
            <p:cNvPr id="49" name="object 49"/>
            <p:cNvPicPr/>
            <p:nvPr/>
          </p:nvPicPr>
          <p:blipFill>
            <a:blip r:embed="rId20" cstate="print"/>
            <a:stretch>
              <a:fillRect/>
            </a:stretch>
          </p:blipFill>
          <p:spPr>
            <a:xfrm>
              <a:off x="4016424" y="2044681"/>
              <a:ext cx="75192" cy="241134"/>
            </a:xfrm>
            <a:prstGeom prst="rect">
              <a:avLst/>
            </a:prstGeom>
          </p:spPr>
        </p:pic>
        <p:sp>
          <p:nvSpPr>
            <p:cNvPr id="50" name="object 50"/>
            <p:cNvSpPr/>
            <p:nvPr/>
          </p:nvSpPr>
          <p:spPr>
            <a:xfrm>
              <a:off x="4030078" y="2318376"/>
              <a:ext cx="65405" cy="58419"/>
            </a:xfrm>
            <a:custGeom>
              <a:avLst/>
              <a:gdLst/>
              <a:ahLst/>
              <a:cxnLst/>
              <a:rect l="l" t="t" r="r" b="b"/>
              <a:pathLst>
                <a:path w="65404" h="58419">
                  <a:moveTo>
                    <a:pt x="63423" y="0"/>
                  </a:moveTo>
                  <a:lnTo>
                    <a:pt x="0" y="3365"/>
                  </a:lnTo>
                  <a:lnTo>
                    <a:pt x="1447" y="30708"/>
                  </a:lnTo>
                  <a:lnTo>
                    <a:pt x="4544" y="43253"/>
                  </a:lnTo>
                  <a:lnTo>
                    <a:pt x="11733" y="51882"/>
                  </a:lnTo>
                  <a:lnTo>
                    <a:pt x="22177" y="56697"/>
                  </a:lnTo>
                  <a:lnTo>
                    <a:pt x="35039" y="57797"/>
                  </a:lnTo>
                  <a:lnTo>
                    <a:pt x="48712" y="54875"/>
                  </a:lnTo>
                  <a:lnTo>
                    <a:pt x="58185" y="48315"/>
                  </a:lnTo>
                  <a:lnTo>
                    <a:pt x="60677" y="43929"/>
                  </a:lnTo>
                  <a:lnTo>
                    <a:pt x="32956" y="43929"/>
                  </a:lnTo>
                  <a:lnTo>
                    <a:pt x="24004" y="43062"/>
                  </a:lnTo>
                  <a:lnTo>
                    <a:pt x="17948" y="39830"/>
                  </a:lnTo>
                  <a:lnTo>
                    <a:pt x="14439" y="34946"/>
                  </a:lnTo>
                  <a:lnTo>
                    <a:pt x="13131" y="29121"/>
                  </a:lnTo>
                  <a:lnTo>
                    <a:pt x="12471" y="16687"/>
                  </a:lnTo>
                  <a:lnTo>
                    <a:pt x="52425" y="14554"/>
                  </a:lnTo>
                  <a:lnTo>
                    <a:pt x="64194" y="14554"/>
                  </a:lnTo>
                  <a:lnTo>
                    <a:pt x="63423" y="0"/>
                  </a:lnTo>
                  <a:close/>
                </a:path>
                <a:path w="65404" h="58419">
                  <a:moveTo>
                    <a:pt x="64194" y="14554"/>
                  </a:moveTo>
                  <a:lnTo>
                    <a:pt x="52425" y="14554"/>
                  </a:lnTo>
                  <a:lnTo>
                    <a:pt x="52959" y="24498"/>
                  </a:lnTo>
                  <a:lnTo>
                    <a:pt x="51944" y="33288"/>
                  </a:lnTo>
                  <a:lnTo>
                    <a:pt x="48034" y="39157"/>
                  </a:lnTo>
                  <a:lnTo>
                    <a:pt x="41586" y="42554"/>
                  </a:lnTo>
                  <a:lnTo>
                    <a:pt x="32956" y="43929"/>
                  </a:lnTo>
                  <a:lnTo>
                    <a:pt x="60677" y="43929"/>
                  </a:lnTo>
                  <a:lnTo>
                    <a:pt x="63542" y="38886"/>
                  </a:lnTo>
                  <a:lnTo>
                    <a:pt x="64871" y="27355"/>
                  </a:lnTo>
                  <a:lnTo>
                    <a:pt x="64194" y="14554"/>
                  </a:lnTo>
                  <a:close/>
                </a:path>
              </a:pathLst>
            </a:custGeom>
            <a:solidFill>
              <a:srgbClr val="231F20"/>
            </a:solidFill>
          </p:spPr>
          <p:txBody>
            <a:bodyPr wrap="square" lIns="0" tIns="0" rIns="0" bIns="0" rtlCol="0"/>
            <a:lstStyle/>
            <a:p>
              <a:endParaRPr sz="1632"/>
            </a:p>
          </p:txBody>
        </p:sp>
        <p:pic>
          <p:nvPicPr>
            <p:cNvPr id="51" name="object 51"/>
            <p:cNvPicPr/>
            <p:nvPr/>
          </p:nvPicPr>
          <p:blipFill>
            <a:blip r:embed="rId21" cstate="print"/>
            <a:stretch>
              <a:fillRect/>
            </a:stretch>
          </p:blipFill>
          <p:spPr>
            <a:xfrm>
              <a:off x="3445800" y="3147093"/>
              <a:ext cx="138710" cy="327902"/>
            </a:xfrm>
            <a:prstGeom prst="rect">
              <a:avLst/>
            </a:prstGeom>
          </p:spPr>
        </p:pic>
        <p:pic>
          <p:nvPicPr>
            <p:cNvPr id="52" name="object 52"/>
            <p:cNvPicPr/>
            <p:nvPr/>
          </p:nvPicPr>
          <p:blipFill>
            <a:blip r:embed="rId22" cstate="print"/>
            <a:stretch>
              <a:fillRect/>
            </a:stretch>
          </p:blipFill>
          <p:spPr>
            <a:xfrm>
              <a:off x="3225138" y="2341467"/>
              <a:ext cx="115025" cy="246423"/>
            </a:xfrm>
            <a:prstGeom prst="rect">
              <a:avLst/>
            </a:prstGeom>
          </p:spPr>
        </p:pic>
        <p:sp>
          <p:nvSpPr>
            <p:cNvPr id="53" name="object 53"/>
            <p:cNvSpPr/>
            <p:nvPr/>
          </p:nvSpPr>
          <p:spPr>
            <a:xfrm>
              <a:off x="3298344" y="2610121"/>
              <a:ext cx="66675" cy="60960"/>
            </a:xfrm>
            <a:custGeom>
              <a:avLst/>
              <a:gdLst/>
              <a:ahLst/>
              <a:cxnLst/>
              <a:rect l="l" t="t" r="r" b="b"/>
              <a:pathLst>
                <a:path w="66675" h="60960">
                  <a:moveTo>
                    <a:pt x="37839" y="0"/>
                  </a:moveTo>
                  <a:lnTo>
                    <a:pt x="24560" y="1454"/>
                  </a:lnTo>
                  <a:lnTo>
                    <a:pt x="12688" y="6904"/>
                  </a:lnTo>
                  <a:lnTo>
                    <a:pt x="4198" y="15587"/>
                  </a:lnTo>
                  <a:lnTo>
                    <a:pt x="0" y="26916"/>
                  </a:lnTo>
                  <a:lnTo>
                    <a:pt x="1001" y="40303"/>
                  </a:lnTo>
                  <a:lnTo>
                    <a:pt x="5607" y="50164"/>
                  </a:lnTo>
                  <a:lnTo>
                    <a:pt x="12900" y="57012"/>
                  </a:lnTo>
                  <a:lnTo>
                    <a:pt x="22352" y="60518"/>
                  </a:lnTo>
                  <a:lnTo>
                    <a:pt x="33437" y="60356"/>
                  </a:lnTo>
                  <a:lnTo>
                    <a:pt x="29856" y="47314"/>
                  </a:lnTo>
                  <a:lnTo>
                    <a:pt x="21512" y="48495"/>
                  </a:lnTo>
                  <a:lnTo>
                    <a:pt x="14590" y="45421"/>
                  </a:lnTo>
                  <a:lnTo>
                    <a:pt x="12330" y="37179"/>
                  </a:lnTo>
                  <a:lnTo>
                    <a:pt x="11977" y="28994"/>
                  </a:lnTo>
                  <a:lnTo>
                    <a:pt x="15211" y="22566"/>
                  </a:lnTo>
                  <a:lnTo>
                    <a:pt x="20986" y="17878"/>
                  </a:lnTo>
                  <a:lnTo>
                    <a:pt x="28255" y="14916"/>
                  </a:lnTo>
                  <a:lnTo>
                    <a:pt x="36308" y="13677"/>
                  </a:lnTo>
                  <a:lnTo>
                    <a:pt x="43822" y="14719"/>
                  </a:lnTo>
                  <a:lnTo>
                    <a:pt x="49951" y="18581"/>
                  </a:lnTo>
                  <a:lnTo>
                    <a:pt x="53846" y="25800"/>
                  </a:lnTo>
                  <a:lnTo>
                    <a:pt x="55675" y="32480"/>
                  </a:lnTo>
                  <a:lnTo>
                    <a:pt x="52652" y="39579"/>
                  </a:lnTo>
                  <a:lnTo>
                    <a:pt x="46785" y="42119"/>
                  </a:lnTo>
                  <a:lnTo>
                    <a:pt x="50366" y="55149"/>
                  </a:lnTo>
                  <a:lnTo>
                    <a:pt x="58979" y="49643"/>
                  </a:lnTo>
                  <a:lnTo>
                    <a:pt x="64288" y="41894"/>
                  </a:lnTo>
                  <a:lnTo>
                    <a:pt x="66336" y="32654"/>
                  </a:lnTo>
                  <a:lnTo>
                    <a:pt x="65162" y="22676"/>
                  </a:lnTo>
                  <a:lnTo>
                    <a:pt x="59177" y="10664"/>
                  </a:lnTo>
                  <a:lnTo>
                    <a:pt x="49723" y="3087"/>
                  </a:lnTo>
                  <a:lnTo>
                    <a:pt x="37839" y="0"/>
                  </a:lnTo>
                  <a:close/>
                </a:path>
              </a:pathLst>
            </a:custGeom>
            <a:solidFill>
              <a:srgbClr val="231F20"/>
            </a:solidFill>
          </p:spPr>
          <p:txBody>
            <a:bodyPr wrap="square" lIns="0" tIns="0" rIns="0" bIns="0" rtlCol="0"/>
            <a:lstStyle/>
            <a:p>
              <a:endParaRPr sz="1632"/>
            </a:p>
          </p:txBody>
        </p:sp>
        <p:pic>
          <p:nvPicPr>
            <p:cNvPr id="54" name="object 54"/>
            <p:cNvPicPr/>
            <p:nvPr/>
          </p:nvPicPr>
          <p:blipFill>
            <a:blip r:embed="rId23" cstate="print"/>
            <a:stretch>
              <a:fillRect/>
            </a:stretch>
          </p:blipFill>
          <p:spPr>
            <a:xfrm>
              <a:off x="3037330" y="1736021"/>
              <a:ext cx="137784" cy="328481"/>
            </a:xfrm>
            <a:prstGeom prst="rect">
              <a:avLst/>
            </a:prstGeom>
          </p:spPr>
        </p:pic>
        <p:pic>
          <p:nvPicPr>
            <p:cNvPr id="55" name="object 55"/>
            <p:cNvPicPr/>
            <p:nvPr/>
          </p:nvPicPr>
          <p:blipFill>
            <a:blip r:embed="rId24" cstate="print"/>
            <a:stretch>
              <a:fillRect/>
            </a:stretch>
          </p:blipFill>
          <p:spPr>
            <a:xfrm>
              <a:off x="2460259" y="2703334"/>
              <a:ext cx="192053" cy="311423"/>
            </a:xfrm>
            <a:prstGeom prst="rect">
              <a:avLst/>
            </a:prstGeom>
          </p:spPr>
        </p:pic>
        <p:pic>
          <p:nvPicPr>
            <p:cNvPr id="56" name="object 56"/>
            <p:cNvPicPr/>
            <p:nvPr/>
          </p:nvPicPr>
          <p:blipFill>
            <a:blip r:embed="rId25" cstate="print"/>
            <a:stretch>
              <a:fillRect/>
            </a:stretch>
          </p:blipFill>
          <p:spPr>
            <a:xfrm>
              <a:off x="2131646" y="2138178"/>
              <a:ext cx="197874" cy="314899"/>
            </a:xfrm>
            <a:prstGeom prst="rect">
              <a:avLst/>
            </a:prstGeom>
          </p:spPr>
        </p:pic>
        <p:pic>
          <p:nvPicPr>
            <p:cNvPr id="57" name="object 57"/>
            <p:cNvPicPr/>
            <p:nvPr/>
          </p:nvPicPr>
          <p:blipFill>
            <a:blip r:embed="rId26" cstate="print"/>
            <a:stretch>
              <a:fillRect/>
            </a:stretch>
          </p:blipFill>
          <p:spPr>
            <a:xfrm>
              <a:off x="2125544" y="3559199"/>
              <a:ext cx="249621" cy="275824"/>
            </a:xfrm>
            <a:prstGeom prst="rect">
              <a:avLst/>
            </a:prstGeom>
          </p:spPr>
        </p:pic>
        <p:pic>
          <p:nvPicPr>
            <p:cNvPr id="58" name="object 58"/>
            <p:cNvPicPr/>
            <p:nvPr/>
          </p:nvPicPr>
          <p:blipFill>
            <a:blip r:embed="rId27" cstate="print"/>
            <a:stretch>
              <a:fillRect/>
            </a:stretch>
          </p:blipFill>
          <p:spPr>
            <a:xfrm>
              <a:off x="1690569" y="3121049"/>
              <a:ext cx="247948" cy="274352"/>
            </a:xfrm>
            <a:prstGeom prst="rect">
              <a:avLst/>
            </a:prstGeom>
          </p:spPr>
        </p:pic>
        <p:pic>
          <p:nvPicPr>
            <p:cNvPr id="59" name="object 59"/>
            <p:cNvPicPr/>
            <p:nvPr/>
          </p:nvPicPr>
          <p:blipFill>
            <a:blip r:embed="rId28" cstate="print"/>
            <a:stretch>
              <a:fillRect/>
            </a:stretch>
          </p:blipFill>
          <p:spPr>
            <a:xfrm>
              <a:off x="2101559" y="4658826"/>
              <a:ext cx="290542" cy="219601"/>
            </a:xfrm>
            <a:prstGeom prst="rect">
              <a:avLst/>
            </a:prstGeom>
          </p:spPr>
        </p:pic>
        <p:pic>
          <p:nvPicPr>
            <p:cNvPr id="60" name="object 60"/>
            <p:cNvPicPr/>
            <p:nvPr/>
          </p:nvPicPr>
          <p:blipFill>
            <a:blip r:embed="rId29" cstate="print"/>
            <a:stretch>
              <a:fillRect/>
            </a:stretch>
          </p:blipFill>
          <p:spPr>
            <a:xfrm>
              <a:off x="1541698" y="4313347"/>
              <a:ext cx="288431" cy="218190"/>
            </a:xfrm>
            <a:prstGeom prst="rect">
              <a:avLst/>
            </a:prstGeom>
          </p:spPr>
        </p:pic>
        <p:pic>
          <p:nvPicPr>
            <p:cNvPr id="61" name="object 61"/>
            <p:cNvPicPr/>
            <p:nvPr/>
          </p:nvPicPr>
          <p:blipFill>
            <a:blip r:embed="rId30" cstate="print"/>
            <a:stretch>
              <a:fillRect/>
            </a:stretch>
          </p:blipFill>
          <p:spPr>
            <a:xfrm>
              <a:off x="1899744" y="5222980"/>
              <a:ext cx="221387" cy="145954"/>
            </a:xfrm>
            <a:prstGeom prst="rect">
              <a:avLst/>
            </a:prstGeom>
          </p:spPr>
        </p:pic>
        <p:sp>
          <p:nvSpPr>
            <p:cNvPr id="62" name="object 62"/>
            <p:cNvSpPr/>
            <p:nvPr/>
          </p:nvSpPr>
          <p:spPr>
            <a:xfrm>
              <a:off x="2145485" y="5329473"/>
              <a:ext cx="62230" cy="66675"/>
            </a:xfrm>
            <a:custGeom>
              <a:avLst/>
              <a:gdLst/>
              <a:ahLst/>
              <a:cxnLst/>
              <a:rect l="l" t="t" r="r" b="b"/>
              <a:pathLst>
                <a:path w="62230" h="66675">
                  <a:moveTo>
                    <a:pt x="30821" y="0"/>
                  </a:moveTo>
                  <a:lnTo>
                    <a:pt x="19092" y="3041"/>
                  </a:lnTo>
                  <a:lnTo>
                    <a:pt x="9506" y="10719"/>
                  </a:lnTo>
                  <a:lnTo>
                    <a:pt x="2728" y="22233"/>
                  </a:lnTo>
                  <a:lnTo>
                    <a:pt x="0" y="35012"/>
                  </a:lnTo>
                  <a:lnTo>
                    <a:pt x="1882" y="47010"/>
                  </a:lnTo>
                  <a:lnTo>
                    <a:pt x="8449" y="57151"/>
                  </a:lnTo>
                  <a:lnTo>
                    <a:pt x="19772" y="64359"/>
                  </a:lnTo>
                  <a:lnTo>
                    <a:pt x="30436" y="66563"/>
                  </a:lnTo>
                  <a:lnTo>
                    <a:pt x="40290" y="64813"/>
                  </a:lnTo>
                  <a:lnTo>
                    <a:pt x="48756" y="59333"/>
                  </a:lnTo>
                  <a:lnTo>
                    <a:pt x="55255" y="50350"/>
                  </a:lnTo>
                  <a:lnTo>
                    <a:pt x="42657" y="45423"/>
                  </a:lnTo>
                  <a:lnTo>
                    <a:pt x="38618" y="52827"/>
                  </a:lnTo>
                  <a:lnTo>
                    <a:pt x="32002" y="56535"/>
                  </a:lnTo>
                  <a:lnTo>
                    <a:pt x="24052" y="53411"/>
                  </a:lnTo>
                  <a:lnTo>
                    <a:pt x="17280" y="48800"/>
                  </a:lnTo>
                  <a:lnTo>
                    <a:pt x="14063" y="42361"/>
                  </a:lnTo>
                  <a:lnTo>
                    <a:pt x="13761" y="34928"/>
                  </a:lnTo>
                  <a:lnTo>
                    <a:pt x="15733" y="27338"/>
                  </a:lnTo>
                  <a:lnTo>
                    <a:pt x="19552" y="20136"/>
                  </a:lnTo>
                  <a:lnTo>
                    <a:pt x="24879" y="14738"/>
                  </a:lnTo>
                  <a:lnTo>
                    <a:pt x="31637" y="12138"/>
                  </a:lnTo>
                  <a:lnTo>
                    <a:pt x="39749" y="13330"/>
                  </a:lnTo>
                  <a:lnTo>
                    <a:pt x="46213" y="15857"/>
                  </a:lnTo>
                  <a:lnTo>
                    <a:pt x="50099" y="22537"/>
                  </a:lnTo>
                  <a:lnTo>
                    <a:pt x="48613" y="28748"/>
                  </a:lnTo>
                  <a:lnTo>
                    <a:pt x="61212" y="33675"/>
                  </a:lnTo>
                  <a:lnTo>
                    <a:pt x="61949" y="23476"/>
                  </a:lnTo>
                  <a:lnTo>
                    <a:pt x="58916" y="14587"/>
                  </a:lnTo>
                  <a:lnTo>
                    <a:pt x="52736" y="7422"/>
                  </a:lnTo>
                  <a:lnTo>
                    <a:pt x="44029" y="2395"/>
                  </a:lnTo>
                  <a:lnTo>
                    <a:pt x="30821" y="0"/>
                  </a:lnTo>
                  <a:close/>
                </a:path>
              </a:pathLst>
            </a:custGeom>
            <a:solidFill>
              <a:srgbClr val="231F20"/>
            </a:solidFill>
          </p:spPr>
          <p:txBody>
            <a:bodyPr wrap="square" lIns="0" tIns="0" rIns="0" bIns="0" rtlCol="0"/>
            <a:lstStyle/>
            <a:p>
              <a:endParaRPr sz="1632"/>
            </a:p>
          </p:txBody>
        </p:sp>
        <p:pic>
          <p:nvPicPr>
            <p:cNvPr id="63" name="object 63"/>
            <p:cNvPicPr/>
            <p:nvPr/>
          </p:nvPicPr>
          <p:blipFill>
            <a:blip r:embed="rId31" cstate="print"/>
            <a:stretch>
              <a:fillRect/>
            </a:stretch>
          </p:blipFill>
          <p:spPr>
            <a:xfrm>
              <a:off x="1308662" y="5021888"/>
              <a:ext cx="306607" cy="171425"/>
            </a:xfrm>
            <a:prstGeom prst="rect">
              <a:avLst/>
            </a:prstGeom>
          </p:spPr>
        </p:pic>
        <p:pic>
          <p:nvPicPr>
            <p:cNvPr id="64" name="object 64"/>
            <p:cNvPicPr/>
            <p:nvPr/>
          </p:nvPicPr>
          <p:blipFill>
            <a:blip r:embed="rId32" cstate="print"/>
            <a:stretch>
              <a:fillRect/>
            </a:stretch>
          </p:blipFill>
          <p:spPr>
            <a:xfrm>
              <a:off x="4735056" y="4050642"/>
              <a:ext cx="88673" cy="253413"/>
            </a:xfrm>
            <a:prstGeom prst="rect">
              <a:avLst/>
            </a:prstGeom>
          </p:spPr>
        </p:pic>
        <p:sp>
          <p:nvSpPr>
            <p:cNvPr id="65" name="object 65"/>
            <p:cNvSpPr/>
            <p:nvPr/>
          </p:nvSpPr>
          <p:spPr>
            <a:xfrm>
              <a:off x="4758691" y="3956423"/>
              <a:ext cx="72390" cy="60325"/>
            </a:xfrm>
            <a:custGeom>
              <a:avLst/>
              <a:gdLst/>
              <a:ahLst/>
              <a:cxnLst/>
              <a:rect l="l" t="t" r="r" b="b"/>
              <a:pathLst>
                <a:path w="72389" h="60325">
                  <a:moveTo>
                    <a:pt x="69806" y="20167"/>
                  </a:moveTo>
                  <a:lnTo>
                    <a:pt x="44081" y="20167"/>
                  </a:lnTo>
                  <a:lnTo>
                    <a:pt x="49784" y="21678"/>
                  </a:lnTo>
                  <a:lnTo>
                    <a:pt x="58000" y="24714"/>
                  </a:lnTo>
                  <a:lnTo>
                    <a:pt x="52031" y="41490"/>
                  </a:lnTo>
                  <a:lnTo>
                    <a:pt x="50685" y="60020"/>
                  </a:lnTo>
                  <a:lnTo>
                    <a:pt x="71895" y="34505"/>
                  </a:lnTo>
                  <a:lnTo>
                    <a:pt x="70076" y="20559"/>
                  </a:lnTo>
                  <a:lnTo>
                    <a:pt x="69806" y="20167"/>
                  </a:lnTo>
                  <a:close/>
                </a:path>
                <a:path w="72389" h="60325">
                  <a:moveTo>
                    <a:pt x="35661" y="0"/>
                  </a:moveTo>
                  <a:lnTo>
                    <a:pt x="22818" y="819"/>
                  </a:lnTo>
                  <a:lnTo>
                    <a:pt x="11739" y="5410"/>
                  </a:lnTo>
                  <a:lnTo>
                    <a:pt x="3705" y="14116"/>
                  </a:lnTo>
                  <a:lnTo>
                    <a:pt x="0" y="27279"/>
                  </a:lnTo>
                  <a:lnTo>
                    <a:pt x="887" y="38790"/>
                  </a:lnTo>
                  <a:lnTo>
                    <a:pt x="5248" y="48602"/>
                  </a:lnTo>
                  <a:lnTo>
                    <a:pt x="13033" y="55643"/>
                  </a:lnTo>
                  <a:lnTo>
                    <a:pt x="24193" y="58839"/>
                  </a:lnTo>
                  <a:lnTo>
                    <a:pt x="33935" y="57731"/>
                  </a:lnTo>
                  <a:lnTo>
                    <a:pt x="41313" y="53246"/>
                  </a:lnTo>
                  <a:lnTo>
                    <a:pt x="46156" y="45982"/>
                  </a:lnTo>
                  <a:lnTo>
                    <a:pt x="47388" y="40551"/>
                  </a:lnTo>
                  <a:lnTo>
                    <a:pt x="30403" y="40551"/>
                  </a:lnTo>
                  <a:lnTo>
                    <a:pt x="19367" y="39763"/>
                  </a:lnTo>
                  <a:lnTo>
                    <a:pt x="15582" y="34505"/>
                  </a:lnTo>
                  <a:lnTo>
                    <a:pt x="16357" y="23558"/>
                  </a:lnTo>
                  <a:lnTo>
                    <a:pt x="20929" y="19519"/>
                  </a:lnTo>
                  <a:lnTo>
                    <a:pt x="69360" y="19519"/>
                  </a:lnTo>
                  <a:lnTo>
                    <a:pt x="62776" y="9956"/>
                  </a:lnTo>
                  <a:lnTo>
                    <a:pt x="50989" y="3097"/>
                  </a:lnTo>
                  <a:lnTo>
                    <a:pt x="35661" y="0"/>
                  </a:lnTo>
                  <a:close/>
                </a:path>
                <a:path w="72389" h="60325">
                  <a:moveTo>
                    <a:pt x="69360" y="19519"/>
                  </a:moveTo>
                  <a:lnTo>
                    <a:pt x="20929" y="19519"/>
                  </a:lnTo>
                  <a:lnTo>
                    <a:pt x="32143" y="20319"/>
                  </a:lnTo>
                  <a:lnTo>
                    <a:pt x="35572" y="25247"/>
                  </a:lnTo>
                  <a:lnTo>
                    <a:pt x="34798" y="35991"/>
                  </a:lnTo>
                  <a:lnTo>
                    <a:pt x="30403" y="40551"/>
                  </a:lnTo>
                  <a:lnTo>
                    <a:pt x="47388" y="40551"/>
                  </a:lnTo>
                  <a:lnTo>
                    <a:pt x="48298" y="36537"/>
                  </a:lnTo>
                  <a:lnTo>
                    <a:pt x="48729" y="30568"/>
                  </a:lnTo>
                  <a:lnTo>
                    <a:pt x="47396" y="25082"/>
                  </a:lnTo>
                  <a:lnTo>
                    <a:pt x="43865" y="20345"/>
                  </a:lnTo>
                  <a:lnTo>
                    <a:pt x="44081" y="20167"/>
                  </a:lnTo>
                  <a:lnTo>
                    <a:pt x="69806" y="20167"/>
                  </a:lnTo>
                  <a:lnTo>
                    <a:pt x="69360" y="19519"/>
                  </a:lnTo>
                  <a:close/>
                </a:path>
              </a:pathLst>
            </a:custGeom>
            <a:solidFill>
              <a:srgbClr val="000000"/>
            </a:solidFill>
          </p:spPr>
          <p:txBody>
            <a:bodyPr wrap="square" lIns="0" tIns="0" rIns="0" bIns="0" rtlCol="0"/>
            <a:lstStyle/>
            <a:p>
              <a:endParaRPr sz="1632"/>
            </a:p>
          </p:txBody>
        </p:sp>
        <p:pic>
          <p:nvPicPr>
            <p:cNvPr id="66" name="object 66"/>
            <p:cNvPicPr/>
            <p:nvPr/>
          </p:nvPicPr>
          <p:blipFill>
            <a:blip r:embed="rId33" cstate="print"/>
            <a:stretch>
              <a:fillRect/>
            </a:stretch>
          </p:blipFill>
          <p:spPr>
            <a:xfrm>
              <a:off x="5534850" y="5547102"/>
              <a:ext cx="245145" cy="114310"/>
            </a:xfrm>
            <a:prstGeom prst="rect">
              <a:avLst/>
            </a:prstGeom>
          </p:spPr>
        </p:pic>
        <p:pic>
          <p:nvPicPr>
            <p:cNvPr id="67" name="object 67"/>
            <p:cNvPicPr/>
            <p:nvPr/>
          </p:nvPicPr>
          <p:blipFill>
            <a:blip r:embed="rId34" cstate="print"/>
            <a:stretch>
              <a:fillRect/>
            </a:stretch>
          </p:blipFill>
          <p:spPr>
            <a:xfrm>
              <a:off x="5827339" y="5521910"/>
              <a:ext cx="126471" cy="85980"/>
            </a:xfrm>
            <a:prstGeom prst="rect">
              <a:avLst/>
            </a:prstGeom>
          </p:spPr>
        </p:pic>
        <p:pic>
          <p:nvPicPr>
            <p:cNvPr id="68" name="object 68"/>
            <p:cNvPicPr/>
            <p:nvPr/>
          </p:nvPicPr>
          <p:blipFill>
            <a:blip r:embed="rId35" cstate="print"/>
            <a:stretch>
              <a:fillRect/>
            </a:stretch>
          </p:blipFill>
          <p:spPr>
            <a:xfrm>
              <a:off x="5533828" y="5937896"/>
              <a:ext cx="247902" cy="94287"/>
            </a:xfrm>
            <a:prstGeom prst="rect">
              <a:avLst/>
            </a:prstGeom>
          </p:spPr>
        </p:pic>
        <p:pic>
          <p:nvPicPr>
            <p:cNvPr id="69" name="object 69"/>
            <p:cNvPicPr/>
            <p:nvPr/>
          </p:nvPicPr>
          <p:blipFill>
            <a:blip r:embed="rId36" cstate="print"/>
            <a:stretch>
              <a:fillRect/>
            </a:stretch>
          </p:blipFill>
          <p:spPr>
            <a:xfrm>
              <a:off x="5828133" y="5925449"/>
              <a:ext cx="121946" cy="79190"/>
            </a:xfrm>
            <a:prstGeom prst="rect">
              <a:avLst/>
            </a:prstGeom>
          </p:spPr>
        </p:pic>
        <p:pic>
          <p:nvPicPr>
            <p:cNvPr id="70" name="object 70"/>
            <p:cNvPicPr/>
            <p:nvPr/>
          </p:nvPicPr>
          <p:blipFill>
            <a:blip r:embed="rId37" cstate="print"/>
            <a:stretch>
              <a:fillRect/>
            </a:stretch>
          </p:blipFill>
          <p:spPr>
            <a:xfrm>
              <a:off x="5380930" y="6379586"/>
              <a:ext cx="248178" cy="90766"/>
            </a:xfrm>
            <a:prstGeom prst="rect">
              <a:avLst/>
            </a:prstGeom>
          </p:spPr>
        </p:pic>
        <p:sp>
          <p:nvSpPr>
            <p:cNvPr id="71" name="object 71"/>
            <p:cNvSpPr/>
            <p:nvPr/>
          </p:nvSpPr>
          <p:spPr>
            <a:xfrm>
              <a:off x="5675312" y="6370434"/>
              <a:ext cx="121920" cy="77470"/>
            </a:xfrm>
            <a:custGeom>
              <a:avLst/>
              <a:gdLst/>
              <a:ahLst/>
              <a:cxnLst/>
              <a:rect l="l" t="t" r="r" b="b"/>
              <a:pathLst>
                <a:path w="121920" h="77470">
                  <a:moveTo>
                    <a:pt x="41656" y="75323"/>
                  </a:moveTo>
                  <a:lnTo>
                    <a:pt x="36423" y="4851"/>
                  </a:lnTo>
                  <a:lnTo>
                    <a:pt x="19824" y="6096"/>
                  </a:lnTo>
                  <a:lnTo>
                    <a:pt x="18275" y="13576"/>
                  </a:lnTo>
                  <a:lnTo>
                    <a:pt x="13843" y="18681"/>
                  </a:lnTo>
                  <a:lnTo>
                    <a:pt x="7442" y="21717"/>
                  </a:lnTo>
                  <a:lnTo>
                    <a:pt x="0" y="22936"/>
                  </a:lnTo>
                  <a:lnTo>
                    <a:pt x="1079" y="37528"/>
                  </a:lnTo>
                  <a:lnTo>
                    <a:pt x="17576" y="36296"/>
                  </a:lnTo>
                  <a:lnTo>
                    <a:pt x="20599" y="76898"/>
                  </a:lnTo>
                  <a:lnTo>
                    <a:pt x="41656" y="75323"/>
                  </a:lnTo>
                  <a:close/>
                </a:path>
                <a:path w="121920" h="77470">
                  <a:moveTo>
                    <a:pt x="121539" y="44043"/>
                  </a:moveTo>
                  <a:lnTo>
                    <a:pt x="119570" y="36728"/>
                  </a:lnTo>
                  <a:lnTo>
                    <a:pt x="119075" y="34848"/>
                  </a:lnTo>
                  <a:lnTo>
                    <a:pt x="115138" y="30010"/>
                  </a:lnTo>
                  <a:lnTo>
                    <a:pt x="113614" y="28143"/>
                  </a:lnTo>
                  <a:lnTo>
                    <a:pt x="105803" y="24193"/>
                  </a:lnTo>
                  <a:lnTo>
                    <a:pt x="103339" y="23977"/>
                  </a:lnTo>
                  <a:lnTo>
                    <a:pt x="103339" y="51104"/>
                  </a:lnTo>
                  <a:lnTo>
                    <a:pt x="99402" y="55778"/>
                  </a:lnTo>
                  <a:lnTo>
                    <a:pt x="87757" y="56629"/>
                  </a:lnTo>
                  <a:lnTo>
                    <a:pt x="83400" y="52781"/>
                  </a:lnTo>
                  <a:lnTo>
                    <a:pt x="82588" y="41960"/>
                  </a:lnTo>
                  <a:lnTo>
                    <a:pt x="86436" y="37604"/>
                  </a:lnTo>
                  <a:lnTo>
                    <a:pt x="98183" y="36728"/>
                  </a:lnTo>
                  <a:lnTo>
                    <a:pt x="102565" y="40779"/>
                  </a:lnTo>
                  <a:lnTo>
                    <a:pt x="103339" y="51104"/>
                  </a:lnTo>
                  <a:lnTo>
                    <a:pt x="103339" y="23977"/>
                  </a:lnTo>
                  <a:lnTo>
                    <a:pt x="96278" y="23329"/>
                  </a:lnTo>
                  <a:lnTo>
                    <a:pt x="89903" y="23799"/>
                  </a:lnTo>
                  <a:lnTo>
                    <a:pt x="84823" y="25285"/>
                  </a:lnTo>
                  <a:lnTo>
                    <a:pt x="80378" y="30010"/>
                  </a:lnTo>
                  <a:lnTo>
                    <a:pt x="80568" y="22961"/>
                  </a:lnTo>
                  <a:lnTo>
                    <a:pt x="83845" y="15189"/>
                  </a:lnTo>
                  <a:lnTo>
                    <a:pt x="93789" y="14452"/>
                  </a:lnTo>
                  <a:lnTo>
                    <a:pt x="95618" y="14630"/>
                  </a:lnTo>
                  <a:lnTo>
                    <a:pt x="97116" y="15405"/>
                  </a:lnTo>
                  <a:lnTo>
                    <a:pt x="98704" y="16408"/>
                  </a:lnTo>
                  <a:lnTo>
                    <a:pt x="99834" y="17767"/>
                  </a:lnTo>
                  <a:lnTo>
                    <a:pt x="100330" y="19050"/>
                  </a:lnTo>
                  <a:lnTo>
                    <a:pt x="118859" y="17678"/>
                  </a:lnTo>
                  <a:lnTo>
                    <a:pt x="117513" y="14452"/>
                  </a:lnTo>
                  <a:lnTo>
                    <a:pt x="115252" y="9017"/>
                  </a:lnTo>
                  <a:lnTo>
                    <a:pt x="109347" y="3314"/>
                  </a:lnTo>
                  <a:lnTo>
                    <a:pt x="101193" y="368"/>
                  </a:lnTo>
                  <a:lnTo>
                    <a:pt x="90881" y="0"/>
                  </a:lnTo>
                  <a:lnTo>
                    <a:pt x="77025" y="3949"/>
                  </a:lnTo>
                  <a:lnTo>
                    <a:pt x="67703" y="12750"/>
                  </a:lnTo>
                  <a:lnTo>
                    <a:pt x="62738" y="25400"/>
                  </a:lnTo>
                  <a:lnTo>
                    <a:pt x="61950" y="40932"/>
                  </a:lnTo>
                  <a:lnTo>
                    <a:pt x="64579" y="53352"/>
                  </a:lnTo>
                  <a:lnTo>
                    <a:pt x="70700" y="63665"/>
                  </a:lnTo>
                  <a:lnTo>
                    <a:pt x="80594" y="70446"/>
                  </a:lnTo>
                  <a:lnTo>
                    <a:pt x="94513" y="72237"/>
                  </a:lnTo>
                  <a:lnTo>
                    <a:pt x="106006" y="69735"/>
                  </a:lnTo>
                  <a:lnTo>
                    <a:pt x="114808" y="64160"/>
                  </a:lnTo>
                  <a:lnTo>
                    <a:pt x="119557" y="56629"/>
                  </a:lnTo>
                  <a:lnTo>
                    <a:pt x="120230" y="55575"/>
                  </a:lnTo>
                  <a:lnTo>
                    <a:pt x="121539" y="44043"/>
                  </a:lnTo>
                  <a:close/>
                </a:path>
              </a:pathLst>
            </a:custGeom>
            <a:solidFill>
              <a:srgbClr val="000000"/>
            </a:solidFill>
          </p:spPr>
          <p:txBody>
            <a:bodyPr wrap="square" lIns="0" tIns="0" rIns="0" bIns="0" rtlCol="0"/>
            <a:lstStyle/>
            <a:p>
              <a:endParaRPr sz="1632"/>
            </a:p>
          </p:txBody>
        </p:sp>
        <p:sp>
          <p:nvSpPr>
            <p:cNvPr id="72" name="object 72"/>
            <p:cNvSpPr/>
            <p:nvPr/>
          </p:nvSpPr>
          <p:spPr>
            <a:xfrm>
              <a:off x="6081966" y="5845175"/>
              <a:ext cx="1118235" cy="1110615"/>
            </a:xfrm>
            <a:custGeom>
              <a:avLst/>
              <a:gdLst/>
              <a:ahLst/>
              <a:cxnLst/>
              <a:rect l="l" t="t" r="r" b="b"/>
              <a:pathLst>
                <a:path w="1118234" h="1110615">
                  <a:moveTo>
                    <a:pt x="422275" y="0"/>
                  </a:moveTo>
                  <a:lnTo>
                    <a:pt x="0" y="765174"/>
                  </a:lnTo>
                  <a:lnTo>
                    <a:pt x="984250" y="1084973"/>
                  </a:lnTo>
                  <a:lnTo>
                    <a:pt x="1039762" y="1104126"/>
                  </a:lnTo>
                  <a:lnTo>
                    <a:pt x="1071165" y="1110510"/>
                  </a:lnTo>
                  <a:lnTo>
                    <a:pt x="1090066" y="1104126"/>
                  </a:lnTo>
                  <a:lnTo>
                    <a:pt x="1108075" y="1084973"/>
                  </a:lnTo>
                  <a:lnTo>
                    <a:pt x="1117996" y="1073077"/>
                  </a:lnTo>
                  <a:lnTo>
                    <a:pt x="1116012" y="1057959"/>
                  </a:lnTo>
                  <a:lnTo>
                    <a:pt x="1097359" y="1029579"/>
                  </a:lnTo>
                  <a:lnTo>
                    <a:pt x="1057275" y="977899"/>
                  </a:lnTo>
                  <a:lnTo>
                    <a:pt x="422275" y="0"/>
                  </a:lnTo>
                  <a:close/>
                </a:path>
              </a:pathLst>
            </a:custGeom>
            <a:ln w="38100">
              <a:solidFill>
                <a:srgbClr val="00AEEF"/>
              </a:solidFill>
            </a:ln>
          </p:spPr>
          <p:txBody>
            <a:bodyPr wrap="square" lIns="0" tIns="0" rIns="0" bIns="0" rtlCol="0"/>
            <a:lstStyle/>
            <a:p>
              <a:endParaRPr sz="1632"/>
            </a:p>
          </p:txBody>
        </p:sp>
      </p:grpSp>
      <p:pic>
        <p:nvPicPr>
          <p:cNvPr id="76" name="Picture 75" descr="Text&#10;&#10;Description automatically generated">
            <a:extLst>
              <a:ext uri="{FF2B5EF4-FFF2-40B4-BE49-F238E27FC236}">
                <a16:creationId xmlns:a16="http://schemas.microsoft.com/office/drawing/2014/main" id="{55E05475-69BD-46DC-898C-35CFC677037B}"/>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9003058" y="4950848"/>
            <a:ext cx="1114953" cy="881743"/>
          </a:xfrm>
          <a:prstGeom prst="rect">
            <a:avLst/>
          </a:prstGeom>
          <a:ln w="38100" cap="sq" cmpd="thickThin">
            <a:solidFill>
              <a:srgbClr val="000000"/>
            </a:solidFill>
            <a:prstDash val="solid"/>
            <a:miter lim="800000"/>
          </a:ln>
          <a:effectLst>
            <a:innerShdw blurRad="76200">
              <a:srgbClr val="000000"/>
            </a:innerShdw>
          </a:effectLst>
        </p:spPr>
      </p:pic>
      <p:sp>
        <p:nvSpPr>
          <p:cNvPr id="91" name="object 48">
            <a:extLst>
              <a:ext uri="{FF2B5EF4-FFF2-40B4-BE49-F238E27FC236}">
                <a16:creationId xmlns:a16="http://schemas.microsoft.com/office/drawing/2014/main" id="{F8710196-A9E1-489F-831E-396D79AA6547}"/>
              </a:ext>
            </a:extLst>
          </p:cNvPr>
          <p:cNvSpPr/>
          <p:nvPr/>
        </p:nvSpPr>
        <p:spPr>
          <a:xfrm>
            <a:off x="9622440" y="2771887"/>
            <a:ext cx="341460" cy="133590"/>
          </a:xfrm>
          <a:custGeom>
            <a:avLst/>
            <a:gdLst/>
            <a:ahLst/>
            <a:cxnLst/>
            <a:rect l="l" t="t" r="r" b="b"/>
            <a:pathLst>
              <a:path w="376554" h="147319">
                <a:moveTo>
                  <a:pt x="376135" y="0"/>
                </a:moveTo>
                <a:lnTo>
                  <a:pt x="0" y="0"/>
                </a:lnTo>
                <a:lnTo>
                  <a:pt x="0" y="146761"/>
                </a:lnTo>
                <a:lnTo>
                  <a:pt x="376135" y="146761"/>
                </a:lnTo>
                <a:lnTo>
                  <a:pt x="376135" y="0"/>
                </a:lnTo>
                <a:close/>
              </a:path>
            </a:pathLst>
          </a:custGeom>
          <a:solidFill>
            <a:srgbClr val="0E693F"/>
          </a:solidFill>
        </p:spPr>
        <p:txBody>
          <a:bodyPr wrap="square" lIns="0" tIns="0" rIns="0" bIns="0" rtlCol="0"/>
          <a:lstStyle/>
          <a:p>
            <a:endParaRPr sz="1632"/>
          </a:p>
        </p:txBody>
      </p:sp>
      <p:sp>
        <p:nvSpPr>
          <p:cNvPr id="92" name="object 49">
            <a:extLst>
              <a:ext uri="{FF2B5EF4-FFF2-40B4-BE49-F238E27FC236}">
                <a16:creationId xmlns:a16="http://schemas.microsoft.com/office/drawing/2014/main" id="{5FCDF0A3-7209-4DA3-B3E4-D1D4AACD114D}"/>
              </a:ext>
            </a:extLst>
          </p:cNvPr>
          <p:cNvSpPr/>
          <p:nvPr/>
        </p:nvSpPr>
        <p:spPr>
          <a:xfrm>
            <a:off x="9622440" y="2998253"/>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187C5"/>
          </a:solidFill>
        </p:spPr>
        <p:txBody>
          <a:bodyPr wrap="square" lIns="0" tIns="0" rIns="0" bIns="0" rtlCol="0"/>
          <a:lstStyle/>
          <a:p>
            <a:endParaRPr sz="1632"/>
          </a:p>
        </p:txBody>
      </p:sp>
      <p:sp>
        <p:nvSpPr>
          <p:cNvPr id="93" name="object 50">
            <a:extLst>
              <a:ext uri="{FF2B5EF4-FFF2-40B4-BE49-F238E27FC236}">
                <a16:creationId xmlns:a16="http://schemas.microsoft.com/office/drawing/2014/main" id="{EC02D7E8-4E2A-468B-9690-4E31A924E06D}"/>
              </a:ext>
            </a:extLst>
          </p:cNvPr>
          <p:cNvSpPr/>
          <p:nvPr/>
        </p:nvSpPr>
        <p:spPr>
          <a:xfrm>
            <a:off x="9622440" y="3224619"/>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F2E14D"/>
          </a:solidFill>
        </p:spPr>
        <p:txBody>
          <a:bodyPr wrap="square" lIns="0" tIns="0" rIns="0" bIns="0" rtlCol="0"/>
          <a:lstStyle/>
          <a:p>
            <a:endParaRPr sz="1632"/>
          </a:p>
        </p:txBody>
      </p:sp>
      <p:sp>
        <p:nvSpPr>
          <p:cNvPr id="94" name="object 51">
            <a:extLst>
              <a:ext uri="{FF2B5EF4-FFF2-40B4-BE49-F238E27FC236}">
                <a16:creationId xmlns:a16="http://schemas.microsoft.com/office/drawing/2014/main" id="{3A61828C-2660-4FCB-99A4-3CEAC08117D6}"/>
              </a:ext>
            </a:extLst>
          </p:cNvPr>
          <p:cNvSpPr/>
          <p:nvPr/>
        </p:nvSpPr>
        <p:spPr>
          <a:xfrm>
            <a:off x="9622440" y="3451934"/>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053A4"/>
          </a:solidFill>
        </p:spPr>
        <p:txBody>
          <a:bodyPr wrap="square" lIns="0" tIns="0" rIns="0" bIns="0" rtlCol="0"/>
          <a:lstStyle/>
          <a:p>
            <a:endParaRPr sz="1632"/>
          </a:p>
        </p:txBody>
      </p:sp>
      <p:pic>
        <p:nvPicPr>
          <p:cNvPr id="95" name="object 52">
            <a:extLst>
              <a:ext uri="{FF2B5EF4-FFF2-40B4-BE49-F238E27FC236}">
                <a16:creationId xmlns:a16="http://schemas.microsoft.com/office/drawing/2014/main" id="{744A7B78-D0B0-47BE-AEF4-9FBB2CEF7873}"/>
              </a:ext>
            </a:extLst>
          </p:cNvPr>
          <p:cNvPicPr/>
          <p:nvPr/>
        </p:nvPicPr>
        <p:blipFill>
          <a:blip r:embed="rId39" cstate="print"/>
          <a:stretch>
            <a:fillRect/>
          </a:stretch>
        </p:blipFill>
        <p:spPr>
          <a:xfrm>
            <a:off x="10044724" y="2806834"/>
            <a:ext cx="173510" cy="68188"/>
          </a:xfrm>
          <a:prstGeom prst="rect">
            <a:avLst/>
          </a:prstGeom>
        </p:spPr>
      </p:pic>
      <p:pic>
        <p:nvPicPr>
          <p:cNvPr id="96" name="object 53">
            <a:extLst>
              <a:ext uri="{FF2B5EF4-FFF2-40B4-BE49-F238E27FC236}">
                <a16:creationId xmlns:a16="http://schemas.microsoft.com/office/drawing/2014/main" id="{D3621119-17C5-4033-BCD3-B8CE134C3645}"/>
              </a:ext>
            </a:extLst>
          </p:cNvPr>
          <p:cNvPicPr/>
          <p:nvPr/>
        </p:nvPicPr>
        <p:blipFill>
          <a:blip r:embed="rId40" cstate="print"/>
          <a:stretch>
            <a:fillRect/>
          </a:stretch>
        </p:blipFill>
        <p:spPr>
          <a:xfrm>
            <a:off x="10243198" y="2806781"/>
            <a:ext cx="334199" cy="68246"/>
          </a:xfrm>
          <a:prstGeom prst="rect">
            <a:avLst/>
          </a:prstGeom>
        </p:spPr>
      </p:pic>
      <p:pic>
        <p:nvPicPr>
          <p:cNvPr id="97" name="object 55">
            <a:extLst>
              <a:ext uri="{FF2B5EF4-FFF2-40B4-BE49-F238E27FC236}">
                <a16:creationId xmlns:a16="http://schemas.microsoft.com/office/drawing/2014/main" id="{DB7289C9-E758-4A69-A7C8-D2A33B0A8D43}"/>
              </a:ext>
            </a:extLst>
          </p:cNvPr>
          <p:cNvPicPr/>
          <p:nvPr/>
        </p:nvPicPr>
        <p:blipFill>
          <a:blip r:embed="rId41" cstate="print"/>
          <a:stretch>
            <a:fillRect/>
          </a:stretch>
        </p:blipFill>
        <p:spPr>
          <a:xfrm>
            <a:off x="10716315" y="2807948"/>
            <a:ext cx="182505" cy="65956"/>
          </a:xfrm>
          <a:prstGeom prst="rect">
            <a:avLst/>
          </a:prstGeom>
        </p:spPr>
      </p:pic>
      <p:pic>
        <p:nvPicPr>
          <p:cNvPr id="98" name="object 56">
            <a:extLst>
              <a:ext uri="{FF2B5EF4-FFF2-40B4-BE49-F238E27FC236}">
                <a16:creationId xmlns:a16="http://schemas.microsoft.com/office/drawing/2014/main" id="{DCDEF1E2-DFEE-4BA8-AFF7-6A59FA0E7C20}"/>
              </a:ext>
            </a:extLst>
          </p:cNvPr>
          <p:cNvPicPr/>
          <p:nvPr/>
        </p:nvPicPr>
        <p:blipFill>
          <a:blip r:embed="rId42" cstate="print"/>
          <a:stretch>
            <a:fillRect/>
          </a:stretch>
        </p:blipFill>
        <p:spPr>
          <a:xfrm>
            <a:off x="10044724" y="3035451"/>
            <a:ext cx="173510" cy="68188"/>
          </a:xfrm>
          <a:prstGeom prst="rect">
            <a:avLst/>
          </a:prstGeom>
        </p:spPr>
      </p:pic>
      <p:pic>
        <p:nvPicPr>
          <p:cNvPr id="99" name="object 57">
            <a:extLst>
              <a:ext uri="{FF2B5EF4-FFF2-40B4-BE49-F238E27FC236}">
                <a16:creationId xmlns:a16="http://schemas.microsoft.com/office/drawing/2014/main" id="{50C2BA89-1D4E-4455-9E20-C7ACCBB92E77}"/>
              </a:ext>
            </a:extLst>
          </p:cNvPr>
          <p:cNvPicPr/>
          <p:nvPr/>
        </p:nvPicPr>
        <p:blipFill>
          <a:blip r:embed="rId43" cstate="print"/>
          <a:stretch>
            <a:fillRect/>
          </a:stretch>
        </p:blipFill>
        <p:spPr>
          <a:xfrm>
            <a:off x="10242751" y="3035451"/>
            <a:ext cx="262217" cy="68191"/>
          </a:xfrm>
          <a:prstGeom prst="rect">
            <a:avLst/>
          </a:prstGeom>
        </p:spPr>
      </p:pic>
      <p:pic>
        <p:nvPicPr>
          <p:cNvPr id="100" name="object 59">
            <a:extLst>
              <a:ext uri="{FF2B5EF4-FFF2-40B4-BE49-F238E27FC236}">
                <a16:creationId xmlns:a16="http://schemas.microsoft.com/office/drawing/2014/main" id="{6616783E-2C64-41DC-8CB8-DFB9D3687A22}"/>
              </a:ext>
            </a:extLst>
          </p:cNvPr>
          <p:cNvPicPr/>
          <p:nvPr/>
        </p:nvPicPr>
        <p:blipFill>
          <a:blip r:embed="rId44" cstate="print"/>
          <a:stretch>
            <a:fillRect/>
          </a:stretch>
        </p:blipFill>
        <p:spPr>
          <a:xfrm>
            <a:off x="10589445" y="3036304"/>
            <a:ext cx="237756" cy="66219"/>
          </a:xfrm>
          <a:prstGeom prst="rect">
            <a:avLst/>
          </a:prstGeom>
        </p:spPr>
      </p:pic>
      <p:pic>
        <p:nvPicPr>
          <p:cNvPr id="102" name="object 61">
            <a:extLst>
              <a:ext uri="{FF2B5EF4-FFF2-40B4-BE49-F238E27FC236}">
                <a16:creationId xmlns:a16="http://schemas.microsoft.com/office/drawing/2014/main" id="{CA56B736-4897-4ACA-B3F5-B697551A4438}"/>
              </a:ext>
            </a:extLst>
          </p:cNvPr>
          <p:cNvPicPr/>
          <p:nvPr/>
        </p:nvPicPr>
        <p:blipFill rotWithShape="1">
          <a:blip r:embed="rId45" cstate="print"/>
          <a:srcRect l="10664" t="14" r="-10664" b="-15"/>
          <a:stretch/>
        </p:blipFill>
        <p:spPr>
          <a:xfrm>
            <a:off x="10008906" y="3240746"/>
            <a:ext cx="1913972" cy="68293"/>
          </a:xfrm>
          <a:prstGeom prst="rect">
            <a:avLst/>
          </a:prstGeom>
        </p:spPr>
      </p:pic>
      <p:pic>
        <p:nvPicPr>
          <p:cNvPr id="103" name="object 62">
            <a:extLst>
              <a:ext uri="{FF2B5EF4-FFF2-40B4-BE49-F238E27FC236}">
                <a16:creationId xmlns:a16="http://schemas.microsoft.com/office/drawing/2014/main" id="{2A7E49D9-C270-418D-BF6C-0304B36BA389}"/>
              </a:ext>
            </a:extLst>
          </p:cNvPr>
          <p:cNvPicPr/>
          <p:nvPr/>
        </p:nvPicPr>
        <p:blipFill>
          <a:blip r:embed="rId46" cstate="print"/>
          <a:stretch>
            <a:fillRect/>
          </a:stretch>
        </p:blipFill>
        <p:spPr>
          <a:xfrm>
            <a:off x="10038924" y="3480510"/>
            <a:ext cx="1820854" cy="68241"/>
          </a:xfrm>
          <a:prstGeom prst="rect">
            <a:avLst/>
          </a:prstGeom>
        </p:spPr>
      </p:pic>
      <p:sp>
        <p:nvSpPr>
          <p:cNvPr id="104" name="object 54">
            <a:extLst>
              <a:ext uri="{FF2B5EF4-FFF2-40B4-BE49-F238E27FC236}">
                <a16:creationId xmlns:a16="http://schemas.microsoft.com/office/drawing/2014/main" id="{4D4E2C60-31FA-4FE0-9F6C-105136BBC626}"/>
              </a:ext>
            </a:extLst>
          </p:cNvPr>
          <p:cNvSpPr/>
          <p:nvPr/>
        </p:nvSpPr>
        <p:spPr>
          <a:xfrm>
            <a:off x="10607136" y="2806828"/>
            <a:ext cx="85797" cy="68522"/>
          </a:xfrm>
          <a:custGeom>
            <a:avLst/>
            <a:gdLst/>
            <a:ahLst/>
            <a:cxnLst/>
            <a:rect l="l" t="t" r="r" b="b"/>
            <a:pathLst>
              <a:path w="94615" h="75564">
                <a:moveTo>
                  <a:pt x="28232" y="0"/>
                </a:moveTo>
                <a:lnTo>
                  <a:pt x="21082" y="0"/>
                </a:lnTo>
                <a:lnTo>
                  <a:pt x="0" y="75209"/>
                </a:lnTo>
                <a:lnTo>
                  <a:pt x="7188" y="75209"/>
                </a:lnTo>
                <a:lnTo>
                  <a:pt x="28232" y="0"/>
                </a:lnTo>
                <a:close/>
              </a:path>
              <a:path w="94615" h="75564">
                <a:moveTo>
                  <a:pt x="94297" y="952"/>
                </a:moveTo>
                <a:lnTo>
                  <a:pt x="88544" y="952"/>
                </a:lnTo>
                <a:lnTo>
                  <a:pt x="86995" y="4102"/>
                </a:lnTo>
                <a:lnTo>
                  <a:pt x="84340" y="7327"/>
                </a:lnTo>
                <a:lnTo>
                  <a:pt x="76873" y="14020"/>
                </a:lnTo>
                <a:lnTo>
                  <a:pt x="72504" y="16852"/>
                </a:lnTo>
                <a:lnTo>
                  <a:pt x="67513" y="19215"/>
                </a:lnTo>
                <a:lnTo>
                  <a:pt x="67513" y="27838"/>
                </a:lnTo>
                <a:lnTo>
                  <a:pt x="85369" y="17081"/>
                </a:lnTo>
                <a:lnTo>
                  <a:pt x="85369" y="73977"/>
                </a:lnTo>
                <a:lnTo>
                  <a:pt x="94297" y="73977"/>
                </a:lnTo>
                <a:lnTo>
                  <a:pt x="94297" y="952"/>
                </a:lnTo>
                <a:close/>
              </a:path>
            </a:pathLst>
          </a:custGeom>
          <a:solidFill>
            <a:srgbClr val="000000"/>
          </a:solidFill>
        </p:spPr>
        <p:txBody>
          <a:bodyPr wrap="square" lIns="0" tIns="0" rIns="0" bIns="0" rtlCol="0"/>
          <a:lstStyle/>
          <a:p>
            <a:endParaRPr sz="1632"/>
          </a:p>
        </p:txBody>
      </p:sp>
      <p:sp>
        <p:nvSpPr>
          <p:cNvPr id="109" name="Rectangle 108">
            <a:extLst>
              <a:ext uri="{FF2B5EF4-FFF2-40B4-BE49-F238E27FC236}">
                <a16:creationId xmlns:a16="http://schemas.microsoft.com/office/drawing/2014/main" id="{85DB522D-1DCF-4705-BD5D-4F24BC8368F3}"/>
              </a:ext>
            </a:extLst>
          </p:cNvPr>
          <p:cNvSpPr/>
          <p:nvPr/>
        </p:nvSpPr>
        <p:spPr>
          <a:xfrm rot="18099118">
            <a:off x="1804579" y="2115069"/>
            <a:ext cx="1010293" cy="478314"/>
          </a:xfrm>
          <a:prstGeom prst="rect">
            <a:avLst/>
          </a:prstGeom>
          <a:solidFill>
            <a:srgbClr val="00ABA6"/>
          </a:solidFill>
          <a:ln>
            <a:solidFill>
              <a:srgbClr val="4BD0FF"/>
            </a:solidFill>
          </a:ln>
        </p:spPr>
        <p:txBody>
          <a:bodyPr wrap="square" lIns="91440" tIns="45720" rIns="91440" bIns="45720">
            <a:spAutoFit/>
          </a:bodyPr>
          <a:lstStyle/>
          <a:p>
            <a:pPr algn="ctr"/>
            <a:r>
              <a:rPr lang="en-US" sz="1200" b="0" cap="none" spc="0" dirty="0">
                <a:ln w="0"/>
                <a:solidFill>
                  <a:schemeClr val="bg1"/>
                </a:solidFill>
                <a:effectLst>
                  <a:outerShdw blurRad="38100" dist="19050" dir="2700000" algn="tl" rotWithShape="0">
                    <a:schemeClr val="dk1">
                      <a:alpha val="40000"/>
                    </a:schemeClr>
                  </a:outerShdw>
                </a:effectLst>
              </a:rPr>
              <a:t>WESTERN ENTRANCE</a:t>
            </a:r>
          </a:p>
        </p:txBody>
      </p:sp>
      <p:sp>
        <p:nvSpPr>
          <p:cNvPr id="110" name="Rectangle 109">
            <a:extLst>
              <a:ext uri="{FF2B5EF4-FFF2-40B4-BE49-F238E27FC236}">
                <a16:creationId xmlns:a16="http://schemas.microsoft.com/office/drawing/2014/main" id="{128405E4-6328-4F59-B76F-35ECF8AD4033}"/>
              </a:ext>
            </a:extLst>
          </p:cNvPr>
          <p:cNvSpPr/>
          <p:nvPr/>
        </p:nvSpPr>
        <p:spPr>
          <a:xfrm rot="1502562">
            <a:off x="5344606" y="1276241"/>
            <a:ext cx="1013372" cy="471618"/>
          </a:xfrm>
          <a:prstGeom prst="rect">
            <a:avLst/>
          </a:prstGeom>
          <a:solidFill>
            <a:srgbClr val="00ABA6"/>
          </a:solidFill>
          <a:ln>
            <a:solidFill>
              <a:srgbClr val="4BD0FF"/>
            </a:solidFill>
          </a:ln>
        </p:spPr>
        <p:txBody>
          <a:bodyPr wrap="square" lIns="91440" tIns="45720" rIns="91440" bIns="45720">
            <a:spAutoFit/>
          </a:bodyPr>
          <a:lstStyle/>
          <a:p>
            <a:pPr algn="ctr"/>
            <a:r>
              <a:rPr lang="en-US" sz="1200" dirty="0">
                <a:ln w="0"/>
                <a:solidFill>
                  <a:schemeClr val="bg1"/>
                </a:solidFill>
                <a:effectLst>
                  <a:outerShdw blurRad="38100" dist="19050" dir="2700000" algn="tl" rotWithShape="0">
                    <a:schemeClr val="dk1">
                      <a:alpha val="40000"/>
                    </a:schemeClr>
                  </a:outerShdw>
                </a:effectLst>
              </a:rPr>
              <a:t>NORTH</a:t>
            </a:r>
            <a:r>
              <a:rPr lang="en-US" sz="1200" b="0" cap="none" spc="0" dirty="0">
                <a:ln w="0"/>
                <a:solidFill>
                  <a:schemeClr val="bg1"/>
                </a:solidFill>
                <a:effectLst>
                  <a:outerShdw blurRad="38100" dist="19050" dir="2700000" algn="tl" rotWithShape="0">
                    <a:schemeClr val="dk1">
                      <a:alpha val="40000"/>
                    </a:schemeClr>
                  </a:outerShdw>
                </a:effectLst>
              </a:rPr>
              <a:t> ENTRANCE</a:t>
            </a:r>
          </a:p>
        </p:txBody>
      </p:sp>
      <p:sp>
        <p:nvSpPr>
          <p:cNvPr id="111" name="Rectangle 110">
            <a:extLst>
              <a:ext uri="{FF2B5EF4-FFF2-40B4-BE49-F238E27FC236}">
                <a16:creationId xmlns:a16="http://schemas.microsoft.com/office/drawing/2014/main" id="{986A971E-7208-4E06-816E-E6B801ED6906}"/>
              </a:ext>
            </a:extLst>
          </p:cNvPr>
          <p:cNvSpPr/>
          <p:nvPr/>
        </p:nvSpPr>
        <p:spPr>
          <a:xfrm rot="21333089">
            <a:off x="4647828" y="6212320"/>
            <a:ext cx="1276807" cy="276999"/>
          </a:xfrm>
          <a:prstGeom prst="rect">
            <a:avLst/>
          </a:prstGeom>
          <a:solidFill>
            <a:srgbClr val="00ABA6"/>
          </a:solidFill>
          <a:ln>
            <a:solidFill>
              <a:srgbClr val="4BD0FF"/>
            </a:solidFill>
          </a:ln>
        </p:spPr>
        <p:txBody>
          <a:bodyPr wrap="square" lIns="91440" tIns="45720" rIns="91440" bIns="45720">
            <a:spAutoFit/>
          </a:bodyPr>
          <a:lstStyle/>
          <a:p>
            <a:pPr algn="ctr"/>
            <a:r>
              <a:rPr lang="en-US" sz="1200" dirty="0">
                <a:ln w="0"/>
                <a:solidFill>
                  <a:schemeClr val="bg1"/>
                </a:solidFill>
                <a:effectLst>
                  <a:outerShdw blurRad="38100" dist="19050" dir="2700000" algn="tl" rotWithShape="0">
                    <a:schemeClr val="dk1">
                      <a:alpha val="40000"/>
                    </a:schemeClr>
                  </a:outerShdw>
                </a:effectLst>
              </a:rPr>
              <a:t>MAIN</a:t>
            </a:r>
            <a:r>
              <a:rPr lang="en-US" sz="1200" b="0" cap="none" spc="0" dirty="0">
                <a:ln w="0"/>
                <a:solidFill>
                  <a:schemeClr val="bg1"/>
                </a:solidFill>
                <a:effectLst>
                  <a:outerShdw blurRad="38100" dist="19050" dir="2700000" algn="tl" rotWithShape="0">
                    <a:schemeClr val="dk1">
                      <a:alpha val="40000"/>
                    </a:schemeClr>
                  </a:outerShdw>
                </a:effectLst>
              </a:rPr>
              <a:t> ENTRANCE</a:t>
            </a:r>
          </a:p>
        </p:txBody>
      </p:sp>
      <p:sp>
        <p:nvSpPr>
          <p:cNvPr id="112" name="Rectangle 111">
            <a:extLst>
              <a:ext uri="{FF2B5EF4-FFF2-40B4-BE49-F238E27FC236}">
                <a16:creationId xmlns:a16="http://schemas.microsoft.com/office/drawing/2014/main" id="{B4A294F8-5B25-4F15-B669-0A5963B56570}"/>
              </a:ext>
            </a:extLst>
          </p:cNvPr>
          <p:cNvSpPr/>
          <p:nvPr/>
        </p:nvSpPr>
        <p:spPr>
          <a:xfrm rot="4944605">
            <a:off x="6868677" y="3621866"/>
            <a:ext cx="870707" cy="461665"/>
          </a:xfrm>
          <a:prstGeom prst="rect">
            <a:avLst/>
          </a:prstGeom>
          <a:solidFill>
            <a:srgbClr val="00ABA6"/>
          </a:solidFill>
          <a:ln>
            <a:solidFill>
              <a:srgbClr val="4BD0FF"/>
            </a:solidFill>
          </a:ln>
        </p:spPr>
        <p:txBody>
          <a:bodyPr wrap="square" lIns="91440" tIns="45720" rIns="91440" bIns="45720">
            <a:spAutoFit/>
          </a:bodyPr>
          <a:lstStyle/>
          <a:p>
            <a:pPr algn="ctr"/>
            <a:r>
              <a:rPr lang="en-US" sz="1200" b="0" cap="none" spc="0" dirty="0">
                <a:ln w="0"/>
                <a:solidFill>
                  <a:schemeClr val="bg1"/>
                </a:solidFill>
                <a:effectLst>
                  <a:outerShdw blurRad="38100" dist="19050" dir="2700000" algn="tl" rotWithShape="0">
                    <a:schemeClr val="dk1">
                      <a:alpha val="40000"/>
                    </a:schemeClr>
                  </a:outerShdw>
                </a:effectLst>
              </a:rPr>
              <a:t>EASTERN ENTRANCE</a:t>
            </a:r>
          </a:p>
        </p:txBody>
      </p:sp>
      <p:sp>
        <p:nvSpPr>
          <p:cNvPr id="116" name="object 58">
            <a:extLst>
              <a:ext uri="{FF2B5EF4-FFF2-40B4-BE49-F238E27FC236}">
                <a16:creationId xmlns:a16="http://schemas.microsoft.com/office/drawing/2014/main" id="{60BF843E-8712-4804-B316-B53992828DDE}"/>
              </a:ext>
            </a:extLst>
          </p:cNvPr>
          <p:cNvSpPr/>
          <p:nvPr/>
        </p:nvSpPr>
        <p:spPr>
          <a:xfrm>
            <a:off x="10538499" y="3028335"/>
            <a:ext cx="28575" cy="75565"/>
          </a:xfrm>
          <a:custGeom>
            <a:avLst/>
            <a:gdLst/>
            <a:ahLst/>
            <a:cxnLst/>
            <a:rect l="l" t="t" r="r" b="b"/>
            <a:pathLst>
              <a:path w="28575" h="75564">
                <a:moveTo>
                  <a:pt x="28232" y="0"/>
                </a:moveTo>
                <a:lnTo>
                  <a:pt x="21082" y="0"/>
                </a:lnTo>
                <a:lnTo>
                  <a:pt x="0" y="75209"/>
                </a:lnTo>
                <a:lnTo>
                  <a:pt x="7188" y="75209"/>
                </a:lnTo>
                <a:lnTo>
                  <a:pt x="28232" y="0"/>
                </a:lnTo>
                <a:close/>
              </a:path>
            </a:pathLst>
          </a:custGeom>
          <a:solidFill>
            <a:srgbClr val="000000"/>
          </a:solidFill>
        </p:spPr>
        <p:txBody>
          <a:bodyPr wrap="square" lIns="0" tIns="0" rIns="0" bIns="0" rtlCol="0"/>
          <a:lstStyle/>
          <a:p>
            <a:endParaRPr/>
          </a:p>
        </p:txBody>
      </p:sp>
      <p:sp>
        <p:nvSpPr>
          <p:cNvPr id="117" name="Rectangle 116">
            <a:extLst>
              <a:ext uri="{FF2B5EF4-FFF2-40B4-BE49-F238E27FC236}">
                <a16:creationId xmlns:a16="http://schemas.microsoft.com/office/drawing/2014/main" id="{27F98DC4-C7BA-482B-BEB7-7182C50ED218}"/>
              </a:ext>
            </a:extLst>
          </p:cNvPr>
          <p:cNvSpPr/>
          <p:nvPr/>
        </p:nvSpPr>
        <p:spPr>
          <a:xfrm>
            <a:off x="2990521" y="344590"/>
            <a:ext cx="5562202" cy="338554"/>
          </a:xfrm>
          <a:prstGeom prst="rect">
            <a:avLst/>
          </a:prstGeom>
          <a:noFill/>
        </p:spPr>
        <p:txBody>
          <a:bodyPr wrap="square" lIns="91440" tIns="45720" rIns="91440" bIns="45720">
            <a:spAutoFit/>
          </a:bodyPr>
          <a:lstStyle/>
          <a:p>
            <a:pPr algn="ctr"/>
            <a:r>
              <a:rPr lang="en-US" sz="1600" b="1" cap="none" spc="0" dirty="0">
                <a:ln w="0"/>
                <a:solidFill>
                  <a:schemeClr val="bg1"/>
                </a:solidFill>
                <a:effectLst>
                  <a:outerShdw blurRad="38100" dist="19050" dir="2700000" algn="tl" rotWithShape="0">
                    <a:schemeClr val="dk1">
                      <a:alpha val="40000"/>
                    </a:schemeClr>
                  </a:outerShdw>
                </a:effectLst>
                <a:latin typeface="Arial Nova" panose="020B0504020202020204" pitchFamily="34" charset="0"/>
                <a:cs typeface="Aharoni" panose="02010803020104030203" pitchFamily="2" charset="-79"/>
              </a:rPr>
              <a:t>PROJECT ENTRANCE / EXIT GATES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47"/>
            <a:ext cx="12192000" cy="6858000"/>
          </a:xfrm>
          <a:prstGeom prst="rect">
            <a:avLst/>
          </a:prstGeom>
        </p:spPr>
      </p:pic>
      <p:sp>
        <p:nvSpPr>
          <p:cNvPr id="3" name="Arc 2"/>
          <p:cNvSpPr/>
          <p:nvPr/>
        </p:nvSpPr>
        <p:spPr>
          <a:xfrm rot="911570" flipH="1">
            <a:off x="1112537" y="80868"/>
            <a:ext cx="3281903" cy="2329388"/>
          </a:xfrm>
          <a:prstGeom prst="arc">
            <a:avLst>
              <a:gd name="adj1" fmla="val 16200000"/>
              <a:gd name="adj2" fmla="val 20600366"/>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4" name="Straight Connector 3"/>
          <p:cNvCxnSpPr/>
          <p:nvPr/>
        </p:nvCxnSpPr>
        <p:spPr>
          <a:xfrm>
            <a:off x="1414601" y="398877"/>
            <a:ext cx="2601922" cy="21436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018061" y="85785"/>
            <a:ext cx="1203821" cy="2358053"/>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rot="20369352">
            <a:off x="1986160" y="263330"/>
            <a:ext cx="931537" cy="523220"/>
          </a:xfrm>
          <a:prstGeom prst="rect">
            <a:avLst/>
          </a:prstGeom>
          <a:noFill/>
        </p:spPr>
        <p:txBody>
          <a:bodyPr wrap="none" lIns="91440" tIns="45720" rIns="91440" bIns="45720">
            <a:spAutoFit/>
          </a:bodyPr>
          <a:lstStyle/>
          <a:p>
            <a:pPr algn="ctr"/>
            <a:r>
              <a:rPr lang="en-US" sz="2800" b="1" dirty="0">
                <a:ln w="0"/>
                <a:effectLst>
                  <a:outerShdw blurRad="38100" dist="19050" dir="2700000" algn="tl" rotWithShape="0">
                    <a:schemeClr val="dk1">
                      <a:alpha val="40000"/>
                    </a:schemeClr>
                  </a:outerShdw>
                </a:effectLst>
              </a:rPr>
              <a:t>View</a:t>
            </a:r>
            <a:endParaRPr lang="en-US" sz="2800" b="1" cap="none" spc="0" dirty="0">
              <a:ln w="0"/>
              <a:solidFill>
                <a:schemeClr val="tx1"/>
              </a:solidFill>
              <a:effectLst>
                <a:outerShdw blurRad="38100" dist="19050" dir="2700000" algn="tl" rotWithShape="0">
                  <a:schemeClr val="dk1">
                    <a:alpha val="40000"/>
                  </a:schemeClr>
                </a:outerShdw>
              </a:effectLst>
            </a:endParaRPr>
          </a:p>
        </p:txBody>
      </p:sp>
      <p:sp>
        <p:nvSpPr>
          <p:cNvPr id="7" name="Arc 6"/>
          <p:cNvSpPr/>
          <p:nvPr/>
        </p:nvSpPr>
        <p:spPr>
          <a:xfrm rot="2361840" flipH="1">
            <a:off x="3022851" y="20853"/>
            <a:ext cx="1989738" cy="2031260"/>
          </a:xfrm>
          <a:prstGeom prst="arc">
            <a:avLst>
              <a:gd name="adj1" fmla="val 16200000"/>
              <a:gd name="adj2" fmla="val 20786338"/>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8" name="Straight Connector 7"/>
          <p:cNvCxnSpPr/>
          <p:nvPr/>
        </p:nvCxnSpPr>
        <p:spPr>
          <a:xfrm>
            <a:off x="3396770" y="225845"/>
            <a:ext cx="1157605" cy="184712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4672559" y="217573"/>
            <a:ext cx="435204" cy="21104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rot="17643620">
            <a:off x="1326006" y="4796164"/>
            <a:ext cx="367408" cy="523220"/>
          </a:xfrm>
          <a:prstGeom prst="rect">
            <a:avLst/>
          </a:prstGeom>
          <a:solidFill>
            <a:srgbClr val="FFFF00"/>
          </a:solidFill>
        </p:spPr>
        <p:txBody>
          <a:bodyPr wrap="none" lIns="91440" tIns="45720" rIns="91440" bIns="45720">
            <a:spAutoFit/>
          </a:bodyPr>
          <a:lstStyle/>
          <a:p>
            <a:pPr algn="ctr"/>
            <a:r>
              <a:rPr lang="en-US" sz="2800" b="1" cap="none" spc="0" dirty="0">
                <a:ln w="0"/>
                <a:solidFill>
                  <a:schemeClr val="tx1"/>
                </a:solidFill>
                <a:effectLst>
                  <a:outerShdw blurRad="38100" dist="19050" dir="2700000" algn="tl" rotWithShape="0">
                    <a:schemeClr val="dk1">
                      <a:alpha val="40000"/>
                    </a:schemeClr>
                  </a:outerShdw>
                </a:effectLst>
              </a:rPr>
              <a:t>1</a:t>
            </a:r>
          </a:p>
        </p:txBody>
      </p:sp>
      <p:sp>
        <p:nvSpPr>
          <p:cNvPr id="30" name="Rectangle 29"/>
          <p:cNvSpPr/>
          <p:nvPr/>
        </p:nvSpPr>
        <p:spPr>
          <a:xfrm rot="17630476">
            <a:off x="1839746" y="3687137"/>
            <a:ext cx="301685" cy="369332"/>
          </a:xfrm>
          <a:prstGeom prst="rect">
            <a:avLst/>
          </a:prstGeom>
          <a:solidFill>
            <a:srgbClr val="FFFF00"/>
          </a:solidFill>
        </p:spPr>
        <p:txBody>
          <a:bodyPr wrap="none" lIns="91440" tIns="45720" rIns="91440" bIns="45720">
            <a:spAutoFit/>
          </a:bodyPr>
          <a:lstStyle/>
          <a:p>
            <a:pPr algn="ctr"/>
            <a:r>
              <a:rPr lang="en-US" b="1" dirty="0">
                <a:ln w="0"/>
                <a:effectLst>
                  <a:outerShdw blurRad="38100" dist="19050" dir="2700000" algn="tl" rotWithShape="0">
                    <a:schemeClr val="dk1">
                      <a:alpha val="40000"/>
                    </a:schemeClr>
                  </a:outerShdw>
                </a:effectLst>
              </a:rPr>
              <a:t>2</a:t>
            </a:r>
            <a:endParaRPr lang="en-US" b="1" cap="none" spc="0" dirty="0">
              <a:ln w="0"/>
              <a:solidFill>
                <a:schemeClr val="tx1"/>
              </a:solidFill>
              <a:effectLst>
                <a:outerShdw blurRad="38100" dist="19050" dir="2700000" algn="tl" rotWithShape="0">
                  <a:schemeClr val="dk1">
                    <a:alpha val="40000"/>
                  </a:schemeClr>
                </a:outerShdw>
              </a:effectLst>
            </a:endParaRPr>
          </a:p>
        </p:txBody>
      </p:sp>
      <p:sp>
        <p:nvSpPr>
          <p:cNvPr id="31" name="Rectangle 30"/>
          <p:cNvSpPr/>
          <p:nvPr/>
        </p:nvSpPr>
        <p:spPr>
          <a:xfrm rot="17630476">
            <a:off x="2257269" y="3049339"/>
            <a:ext cx="301685" cy="369332"/>
          </a:xfrm>
          <a:prstGeom prst="rect">
            <a:avLst/>
          </a:prstGeom>
          <a:solidFill>
            <a:srgbClr val="FFFF00"/>
          </a:solidFill>
        </p:spPr>
        <p:txBody>
          <a:bodyPr wrap="none" lIns="91440" tIns="45720" rIns="91440" bIns="45720">
            <a:spAutoFit/>
          </a:bodyPr>
          <a:lstStyle/>
          <a:p>
            <a:pPr algn="ctr"/>
            <a:r>
              <a:rPr lang="en-US" b="1" dirty="0">
                <a:ln w="0"/>
                <a:effectLst>
                  <a:outerShdw blurRad="38100" dist="19050" dir="2700000" algn="tl" rotWithShape="0">
                    <a:schemeClr val="dk1">
                      <a:alpha val="40000"/>
                    </a:schemeClr>
                  </a:outerShdw>
                </a:effectLst>
              </a:rPr>
              <a:t>3</a:t>
            </a:r>
            <a:endParaRPr lang="en-US" b="1" cap="none" spc="0" dirty="0">
              <a:ln w="0"/>
              <a:solidFill>
                <a:schemeClr val="tx1"/>
              </a:solidFill>
              <a:effectLst>
                <a:outerShdw blurRad="38100" dist="19050" dir="2700000" algn="tl" rotWithShape="0">
                  <a:schemeClr val="dk1">
                    <a:alpha val="40000"/>
                  </a:schemeClr>
                </a:outerShdw>
              </a:effectLst>
            </a:endParaRPr>
          </a:p>
        </p:txBody>
      </p:sp>
      <p:sp>
        <p:nvSpPr>
          <p:cNvPr id="32" name="Rectangle 31"/>
          <p:cNvSpPr/>
          <p:nvPr/>
        </p:nvSpPr>
        <p:spPr>
          <a:xfrm rot="18180676">
            <a:off x="3140716" y="2729498"/>
            <a:ext cx="301685" cy="369332"/>
          </a:xfrm>
          <a:prstGeom prst="rect">
            <a:avLst/>
          </a:prstGeom>
          <a:solidFill>
            <a:srgbClr val="FFFF00"/>
          </a:solidFill>
        </p:spPr>
        <p:txBody>
          <a:bodyPr wrap="none" lIns="91440" tIns="45720" rIns="91440" bIns="45720">
            <a:spAutoFit/>
          </a:bodyPr>
          <a:lstStyle/>
          <a:p>
            <a:pPr algn="ctr"/>
            <a:r>
              <a:rPr lang="en-US" b="1" cap="none" spc="0" dirty="0">
                <a:ln w="0"/>
                <a:solidFill>
                  <a:schemeClr val="tx1"/>
                </a:solidFill>
                <a:effectLst>
                  <a:outerShdw blurRad="38100" dist="19050" dir="2700000" algn="tl" rotWithShape="0">
                    <a:schemeClr val="dk1">
                      <a:alpha val="40000"/>
                    </a:schemeClr>
                  </a:outerShdw>
                </a:effectLst>
              </a:rPr>
              <a:t>4</a:t>
            </a:r>
          </a:p>
        </p:txBody>
      </p:sp>
      <p:sp>
        <p:nvSpPr>
          <p:cNvPr id="34" name="Rectangle 33"/>
          <p:cNvSpPr/>
          <p:nvPr/>
        </p:nvSpPr>
        <p:spPr>
          <a:xfrm rot="18511423">
            <a:off x="3921095" y="2410349"/>
            <a:ext cx="301685" cy="369332"/>
          </a:xfrm>
          <a:prstGeom prst="rect">
            <a:avLst/>
          </a:prstGeom>
          <a:solidFill>
            <a:srgbClr val="FFFF00"/>
          </a:solidFill>
        </p:spPr>
        <p:txBody>
          <a:bodyPr wrap="none" lIns="91440" tIns="45720" rIns="91440" bIns="45720">
            <a:spAutoFit/>
          </a:bodyPr>
          <a:lstStyle/>
          <a:p>
            <a:pPr algn="ctr"/>
            <a:r>
              <a:rPr lang="en-US" b="1" dirty="0">
                <a:ln w="0"/>
                <a:effectLst>
                  <a:outerShdw blurRad="38100" dist="19050" dir="2700000" algn="tl" rotWithShape="0">
                    <a:schemeClr val="dk1">
                      <a:alpha val="40000"/>
                    </a:schemeClr>
                  </a:outerShdw>
                </a:effectLst>
              </a:rPr>
              <a:t>5</a:t>
            </a:r>
            <a:endParaRPr lang="en-US" b="1" cap="none" spc="0" dirty="0">
              <a:ln w="0"/>
              <a:solidFill>
                <a:schemeClr val="tx1"/>
              </a:solidFill>
              <a:effectLst>
                <a:outerShdw blurRad="38100" dist="19050" dir="2700000" algn="tl" rotWithShape="0">
                  <a:schemeClr val="dk1">
                    <a:alpha val="40000"/>
                  </a:schemeClr>
                </a:outerShdw>
              </a:effectLst>
            </a:endParaRPr>
          </a:p>
        </p:txBody>
      </p:sp>
      <p:sp>
        <p:nvSpPr>
          <p:cNvPr id="35" name="Rectangle 34"/>
          <p:cNvSpPr/>
          <p:nvPr/>
        </p:nvSpPr>
        <p:spPr>
          <a:xfrm rot="19747162">
            <a:off x="4510506" y="2120889"/>
            <a:ext cx="288749" cy="369332"/>
          </a:xfrm>
          <a:prstGeom prst="rect">
            <a:avLst/>
          </a:prstGeom>
          <a:solidFill>
            <a:srgbClr val="FFFF00"/>
          </a:solidFill>
        </p:spPr>
        <p:txBody>
          <a:bodyPr wrap="square" lIns="91440" tIns="45720" rIns="91440" bIns="45720">
            <a:spAutoFit/>
          </a:bodyPr>
          <a:lstStyle/>
          <a:p>
            <a:pPr algn="ctr"/>
            <a:r>
              <a:rPr lang="en-US" b="1" dirty="0">
                <a:ln w="0"/>
                <a:effectLst>
                  <a:outerShdw blurRad="38100" dist="19050" dir="2700000" algn="tl" rotWithShape="0">
                    <a:schemeClr val="dk1">
                      <a:alpha val="40000"/>
                    </a:schemeClr>
                  </a:outerShdw>
                </a:effectLst>
              </a:rPr>
              <a:t>6</a:t>
            </a:r>
            <a:endParaRPr lang="en-US" b="1" cap="none" spc="0" dirty="0">
              <a:ln w="0"/>
              <a:solidFill>
                <a:schemeClr val="tx1"/>
              </a:solidFill>
              <a:effectLst>
                <a:outerShdw blurRad="38100" dist="19050" dir="2700000" algn="tl" rotWithShape="0">
                  <a:schemeClr val="dk1">
                    <a:alpha val="40000"/>
                  </a:schemeClr>
                </a:outerShdw>
              </a:effectLst>
            </a:endParaRPr>
          </a:p>
        </p:txBody>
      </p:sp>
      <p:sp>
        <p:nvSpPr>
          <p:cNvPr id="36" name="Rectangle 35"/>
          <p:cNvSpPr/>
          <p:nvPr/>
        </p:nvSpPr>
        <p:spPr>
          <a:xfrm rot="20833571">
            <a:off x="5144860" y="1929921"/>
            <a:ext cx="301686" cy="369332"/>
          </a:xfrm>
          <a:prstGeom prst="rect">
            <a:avLst/>
          </a:prstGeom>
          <a:solidFill>
            <a:srgbClr val="FFFF00"/>
          </a:solidFill>
        </p:spPr>
        <p:txBody>
          <a:bodyPr wrap="none" lIns="91440" tIns="45720" rIns="91440" bIns="45720">
            <a:spAutoFit/>
          </a:bodyPr>
          <a:lstStyle/>
          <a:p>
            <a:pPr algn="ctr"/>
            <a:r>
              <a:rPr lang="en-US" b="1" dirty="0">
                <a:ln w="0"/>
                <a:effectLst>
                  <a:outerShdw blurRad="38100" dist="19050" dir="2700000" algn="tl" rotWithShape="0">
                    <a:schemeClr val="dk1">
                      <a:alpha val="40000"/>
                    </a:schemeClr>
                  </a:outerShdw>
                </a:effectLst>
              </a:rPr>
              <a:t>7</a:t>
            </a:r>
            <a:endParaRPr lang="en-US" b="1" cap="none" spc="0" dirty="0">
              <a:ln w="0"/>
              <a:solidFill>
                <a:schemeClr val="tx1"/>
              </a:solidFill>
              <a:effectLst>
                <a:outerShdw blurRad="38100" dist="19050" dir="2700000" algn="tl" rotWithShape="0">
                  <a:schemeClr val="dk1">
                    <a:alpha val="40000"/>
                  </a:schemeClr>
                </a:outerShdw>
              </a:effectLst>
            </a:endParaRPr>
          </a:p>
        </p:txBody>
      </p:sp>
      <p:sp>
        <p:nvSpPr>
          <p:cNvPr id="37" name="Rectangle 36"/>
          <p:cNvSpPr/>
          <p:nvPr/>
        </p:nvSpPr>
        <p:spPr>
          <a:xfrm>
            <a:off x="5951959" y="1987899"/>
            <a:ext cx="301686" cy="369332"/>
          </a:xfrm>
          <a:prstGeom prst="rect">
            <a:avLst/>
          </a:prstGeom>
          <a:solidFill>
            <a:srgbClr val="FFFF00"/>
          </a:solidFill>
        </p:spPr>
        <p:txBody>
          <a:bodyPr wrap="none" lIns="91440" tIns="45720" rIns="91440" bIns="45720">
            <a:spAutoFit/>
          </a:bodyPr>
          <a:lstStyle/>
          <a:p>
            <a:pPr algn="ctr"/>
            <a:r>
              <a:rPr lang="en-US" b="1" dirty="0">
                <a:ln w="0"/>
                <a:effectLst>
                  <a:outerShdw blurRad="38100" dist="19050" dir="2700000" algn="tl" rotWithShape="0">
                    <a:schemeClr val="dk1">
                      <a:alpha val="40000"/>
                    </a:schemeClr>
                  </a:outerShdw>
                </a:effectLst>
              </a:rPr>
              <a:t>8</a:t>
            </a:r>
            <a:endParaRPr lang="en-US" b="1" cap="none" spc="0" dirty="0">
              <a:ln w="0"/>
              <a:solidFill>
                <a:schemeClr val="tx1"/>
              </a:solidFill>
              <a:effectLst>
                <a:outerShdw blurRad="38100" dist="19050" dir="2700000" algn="tl" rotWithShape="0">
                  <a:schemeClr val="dk1">
                    <a:alpha val="40000"/>
                  </a:schemeClr>
                </a:outerShdw>
              </a:effectLst>
            </a:endParaRPr>
          </a:p>
        </p:txBody>
      </p:sp>
      <p:sp>
        <p:nvSpPr>
          <p:cNvPr id="38" name="Rectangle 37"/>
          <p:cNvSpPr/>
          <p:nvPr/>
        </p:nvSpPr>
        <p:spPr>
          <a:xfrm rot="307440">
            <a:off x="6890133" y="1855530"/>
            <a:ext cx="301686" cy="369332"/>
          </a:xfrm>
          <a:prstGeom prst="rect">
            <a:avLst/>
          </a:prstGeom>
          <a:solidFill>
            <a:srgbClr val="FFFF00"/>
          </a:solidFill>
        </p:spPr>
        <p:txBody>
          <a:bodyPr wrap="none" lIns="91440" tIns="45720" rIns="91440" bIns="45720">
            <a:spAutoFit/>
          </a:bodyPr>
          <a:lstStyle/>
          <a:p>
            <a:pPr algn="ctr"/>
            <a:r>
              <a:rPr lang="en-US" b="1" dirty="0">
                <a:ln w="0"/>
                <a:effectLst>
                  <a:outerShdw blurRad="38100" dist="19050" dir="2700000" algn="tl" rotWithShape="0">
                    <a:schemeClr val="dk1">
                      <a:alpha val="40000"/>
                    </a:schemeClr>
                  </a:outerShdw>
                </a:effectLst>
              </a:rPr>
              <a:t>9</a:t>
            </a:r>
            <a:endParaRPr lang="en-US" b="1" cap="none" spc="0" dirty="0">
              <a:ln w="0"/>
              <a:solidFill>
                <a:schemeClr val="tx1"/>
              </a:solidFill>
              <a:effectLst>
                <a:outerShdw blurRad="38100" dist="19050" dir="2700000" algn="tl" rotWithShape="0">
                  <a:schemeClr val="dk1">
                    <a:alpha val="40000"/>
                  </a:schemeClr>
                </a:outerShdw>
              </a:effectLst>
            </a:endParaRPr>
          </a:p>
        </p:txBody>
      </p:sp>
      <p:sp>
        <p:nvSpPr>
          <p:cNvPr id="39" name="Rectangle 38"/>
          <p:cNvSpPr/>
          <p:nvPr/>
        </p:nvSpPr>
        <p:spPr>
          <a:xfrm rot="895392">
            <a:off x="7765587" y="1922100"/>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10</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0" name="Rectangle 39"/>
          <p:cNvSpPr/>
          <p:nvPr/>
        </p:nvSpPr>
        <p:spPr>
          <a:xfrm rot="895392">
            <a:off x="8481814" y="1987076"/>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11</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1" name="Rectangle 40"/>
          <p:cNvSpPr/>
          <p:nvPr/>
        </p:nvSpPr>
        <p:spPr>
          <a:xfrm rot="3408706">
            <a:off x="7999080" y="2629277"/>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12</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2" name="Rectangle 41"/>
          <p:cNvSpPr/>
          <p:nvPr/>
        </p:nvSpPr>
        <p:spPr>
          <a:xfrm rot="4009988">
            <a:off x="8599155" y="3064728"/>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13</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3" name="Rectangle 42"/>
          <p:cNvSpPr/>
          <p:nvPr/>
        </p:nvSpPr>
        <p:spPr>
          <a:xfrm rot="4573481">
            <a:off x="9016344" y="3653844"/>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14</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4" name="Rectangle 43"/>
          <p:cNvSpPr/>
          <p:nvPr/>
        </p:nvSpPr>
        <p:spPr>
          <a:xfrm rot="4573481">
            <a:off x="9227549" y="4148859"/>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15</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5" name="Rectangle 44"/>
          <p:cNvSpPr/>
          <p:nvPr/>
        </p:nvSpPr>
        <p:spPr>
          <a:xfrm rot="4573481">
            <a:off x="9438753" y="4931716"/>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16</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6" name="Rectangle 45"/>
          <p:cNvSpPr/>
          <p:nvPr/>
        </p:nvSpPr>
        <p:spPr>
          <a:xfrm rot="21367160">
            <a:off x="5650233" y="2517788"/>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17</a:t>
            </a:r>
            <a:endParaRPr lang="en-US" sz="1600" b="1" cap="none" spc="0" dirty="0">
              <a:ln w="0"/>
              <a:solidFill>
                <a:schemeClr val="tx1"/>
              </a:solidFill>
              <a:effectLst>
                <a:outerShdw blurRad="38100" dist="19050" dir="2700000" algn="tl" rotWithShape="0">
                  <a:schemeClr val="dk1">
                    <a:alpha val="40000"/>
                  </a:schemeClr>
                </a:outerShdw>
              </a:effectLst>
            </a:endParaRPr>
          </a:p>
        </p:txBody>
      </p:sp>
      <p:sp>
        <p:nvSpPr>
          <p:cNvPr id="47" name="Rectangle 46"/>
          <p:cNvSpPr/>
          <p:nvPr/>
        </p:nvSpPr>
        <p:spPr>
          <a:xfrm rot="21367160">
            <a:off x="5037928" y="3159404"/>
            <a:ext cx="393056" cy="338554"/>
          </a:xfrm>
          <a:prstGeom prst="rect">
            <a:avLst/>
          </a:prstGeom>
          <a:solidFill>
            <a:srgbClr val="FFFF00"/>
          </a:solidFill>
        </p:spPr>
        <p:txBody>
          <a:bodyPr wrap="none" lIns="91440" tIns="45720" rIns="91440" bIns="45720">
            <a:spAutoFit/>
          </a:bodyPr>
          <a:lstStyle/>
          <a:p>
            <a:pPr algn="ctr"/>
            <a:r>
              <a:rPr lang="en-US" sz="1600" b="1" dirty="0">
                <a:ln w="0"/>
                <a:effectLst>
                  <a:outerShdw blurRad="38100" dist="19050" dir="2700000" algn="tl" rotWithShape="0">
                    <a:schemeClr val="dk1">
                      <a:alpha val="40000"/>
                    </a:schemeClr>
                  </a:outerShdw>
                </a:effectLst>
              </a:rPr>
              <a:t>18</a:t>
            </a:r>
            <a:endParaRPr lang="en-US" sz="1600" b="1" cap="none" spc="0" dirty="0">
              <a:ln w="0"/>
              <a:solidFill>
                <a:schemeClr val="tx1"/>
              </a:solidFill>
              <a:effectLst>
                <a:outerShdw blurRad="38100" dist="19050" dir="2700000" algn="tl" rotWithShape="0">
                  <a:schemeClr val="dk1">
                    <a:alpha val="40000"/>
                  </a:schemeClr>
                </a:outerShdw>
              </a:effectLst>
            </a:endParaRPr>
          </a:p>
        </p:txBody>
      </p:sp>
      <p:pic>
        <p:nvPicPr>
          <p:cNvPr id="60" name="Picture 5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24076" y="-8624"/>
            <a:ext cx="1452729" cy="1453891"/>
          </a:xfrm>
          <a:prstGeom prst="rect">
            <a:avLst/>
          </a:prstGeom>
        </p:spPr>
      </p:pic>
    </p:spTree>
    <p:extLst>
      <p:ext uri="{BB962C8B-B14F-4D97-AF65-F5344CB8AC3E}">
        <p14:creationId xmlns:p14="http://schemas.microsoft.com/office/powerpoint/2010/main" val="21787575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object 3"/>
          <p:cNvSpPr/>
          <p:nvPr/>
        </p:nvSpPr>
        <p:spPr>
          <a:xfrm>
            <a:off x="9134747" y="-15993"/>
            <a:ext cx="3040028" cy="6889985"/>
          </a:xfrm>
          <a:custGeom>
            <a:avLst/>
            <a:gdLst/>
            <a:ahLst/>
            <a:cxnLst/>
            <a:rect l="l" t="t" r="r" b="b"/>
            <a:pathLst>
              <a:path w="10052050" h="6701790">
                <a:moveTo>
                  <a:pt x="10052050" y="0"/>
                </a:moveTo>
                <a:lnTo>
                  <a:pt x="0" y="0"/>
                </a:lnTo>
                <a:lnTo>
                  <a:pt x="0" y="6701366"/>
                </a:lnTo>
                <a:lnTo>
                  <a:pt x="10052050" y="6701366"/>
                </a:lnTo>
                <a:lnTo>
                  <a:pt x="10052050" y="0"/>
                </a:lnTo>
                <a:close/>
              </a:path>
            </a:pathLst>
          </a:custGeom>
          <a:solidFill>
            <a:schemeClr val="accent4">
              <a:lumMod val="40000"/>
              <a:lumOff val="60000"/>
            </a:schemeClr>
          </a:solidFill>
        </p:spPr>
        <p:txBody>
          <a:bodyPr wrap="square" lIns="0" tIns="0" rIns="0" bIns="0" rtlCol="0"/>
          <a:lstStyle/>
          <a:p>
            <a:endParaRPr/>
          </a:p>
        </p:txBody>
      </p:sp>
      <p:sp>
        <p:nvSpPr>
          <p:cNvPr id="76" name="object 3"/>
          <p:cNvSpPr/>
          <p:nvPr/>
        </p:nvSpPr>
        <p:spPr>
          <a:xfrm>
            <a:off x="6359275" y="-31986"/>
            <a:ext cx="3040028" cy="6889985"/>
          </a:xfrm>
          <a:custGeom>
            <a:avLst/>
            <a:gdLst/>
            <a:ahLst/>
            <a:cxnLst/>
            <a:rect l="l" t="t" r="r" b="b"/>
            <a:pathLst>
              <a:path w="10052050" h="6701790">
                <a:moveTo>
                  <a:pt x="10052050" y="0"/>
                </a:moveTo>
                <a:lnTo>
                  <a:pt x="0" y="0"/>
                </a:lnTo>
                <a:lnTo>
                  <a:pt x="0" y="6701366"/>
                </a:lnTo>
                <a:lnTo>
                  <a:pt x="10052050" y="6701366"/>
                </a:lnTo>
                <a:lnTo>
                  <a:pt x="10052050" y="0"/>
                </a:lnTo>
                <a:close/>
              </a:path>
            </a:pathLst>
          </a:custGeom>
          <a:solidFill>
            <a:schemeClr val="accent4">
              <a:lumMod val="20000"/>
              <a:lumOff val="80000"/>
            </a:schemeClr>
          </a:solidFill>
        </p:spPr>
        <p:txBody>
          <a:bodyPr wrap="square" lIns="0" tIns="0" rIns="0" bIns="0" rtlCol="0"/>
          <a:lstStyle/>
          <a:p>
            <a:endParaRPr/>
          </a:p>
        </p:txBody>
      </p:sp>
      <p:pic>
        <p:nvPicPr>
          <p:cNvPr id="26" name="Picture 25"/>
          <p:cNvPicPr>
            <a:picLocks noChangeAspect="1"/>
          </p:cNvPicPr>
          <p:nvPr/>
        </p:nvPicPr>
        <p:blipFill rotWithShape="1">
          <a:blip r:embed="rId2">
            <a:extLst>
              <a:ext uri="{28A0092B-C50C-407E-A947-70E740481C1C}">
                <a14:useLocalDpi xmlns:a14="http://schemas.microsoft.com/office/drawing/2010/main" val="0"/>
              </a:ext>
            </a:extLst>
          </a:blip>
          <a:srcRect l="33234" t="1693" r="31766" b="76508"/>
          <a:stretch/>
        </p:blipFill>
        <p:spPr>
          <a:xfrm>
            <a:off x="7910754" y="4136587"/>
            <a:ext cx="4281715" cy="1299029"/>
          </a:xfrm>
          <a:prstGeom prst="rect">
            <a:avLst/>
          </a:prstGeom>
        </p:spPr>
      </p:pic>
      <p:pic>
        <p:nvPicPr>
          <p:cNvPr id="25" name="Picture 24"/>
          <p:cNvPicPr>
            <a:picLocks noChangeAspect="1"/>
          </p:cNvPicPr>
          <p:nvPr/>
        </p:nvPicPr>
        <p:blipFill rotWithShape="1">
          <a:blip r:embed="rId3">
            <a:extLst>
              <a:ext uri="{28A0092B-C50C-407E-A947-70E740481C1C}">
                <a14:useLocalDpi xmlns:a14="http://schemas.microsoft.com/office/drawing/2010/main" val="0"/>
              </a:ext>
            </a:extLst>
          </a:blip>
          <a:srcRect r="49576" b="78836"/>
          <a:stretch/>
        </p:blipFill>
        <p:spPr>
          <a:xfrm>
            <a:off x="7939314" y="1664946"/>
            <a:ext cx="4256315" cy="1161322"/>
          </a:xfrm>
          <a:prstGeom prst="rect">
            <a:avLst/>
          </a:prstGeom>
        </p:spPr>
      </p:pic>
      <p:pic>
        <p:nvPicPr>
          <p:cNvPr id="37" name="object 3"/>
          <p:cNvPicPr/>
          <p:nvPr/>
        </p:nvPicPr>
        <p:blipFill rotWithShape="1">
          <a:blip r:embed="rId4" cstate="print"/>
          <a:srcRect l="22800" t="63357" r="50204" b="8905"/>
          <a:stretch/>
        </p:blipFill>
        <p:spPr>
          <a:xfrm>
            <a:off x="6473381" y="5517701"/>
            <a:ext cx="4252686" cy="1294754"/>
          </a:xfrm>
          <a:prstGeom prst="rect">
            <a:avLst/>
          </a:prstGeom>
        </p:spPr>
      </p:pic>
      <p:pic>
        <p:nvPicPr>
          <p:cNvPr id="62" name="Picture 61"/>
          <p:cNvPicPr>
            <a:picLocks noChangeAspect="1"/>
          </p:cNvPicPr>
          <p:nvPr/>
        </p:nvPicPr>
        <p:blipFill rotWithShape="1">
          <a:blip r:embed="rId5" cstate="print">
            <a:extLst>
              <a:ext uri="{28A0092B-C50C-407E-A947-70E740481C1C}">
                <a14:useLocalDpi xmlns:a14="http://schemas.microsoft.com/office/drawing/2010/main" val="0"/>
              </a:ext>
            </a:extLst>
          </a:blip>
          <a:srcRect l="50313"/>
          <a:stretch/>
        </p:blipFill>
        <p:spPr>
          <a:xfrm>
            <a:off x="6473378" y="219591"/>
            <a:ext cx="4267200" cy="1365027"/>
          </a:xfrm>
          <a:prstGeom prst="rect">
            <a:avLst/>
          </a:prstGeom>
        </p:spPr>
      </p:pic>
      <p:pic>
        <p:nvPicPr>
          <p:cNvPr id="73" name="object 3"/>
          <p:cNvPicPr/>
          <p:nvPr/>
        </p:nvPicPr>
        <p:blipFill rotWithShape="1">
          <a:blip r:embed="rId6" cstate="print"/>
          <a:srcRect l="18340" t="11" r="48337" b="879"/>
          <a:stretch/>
        </p:blipFill>
        <p:spPr>
          <a:xfrm>
            <a:off x="0" y="-30507"/>
            <a:ext cx="6478827" cy="6858000"/>
          </a:xfrm>
          <a:prstGeom prst="rect">
            <a:avLst/>
          </a:prstGeom>
        </p:spPr>
      </p:pic>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52930" y="368700"/>
            <a:ext cx="3234015" cy="2554498"/>
          </a:xfrm>
          <a:prstGeom prst="rect">
            <a:avLst/>
          </a:prstGeom>
          <a:noFill/>
          <a:ln>
            <a:noFill/>
          </a:ln>
          <a:effectLst>
            <a:outerShdw blurRad="190500" algn="tl" rotWithShape="0">
              <a:srgbClr val="000000">
                <a:alpha val="70000"/>
              </a:srgbClr>
            </a:outerShdw>
          </a:effectLst>
        </p:spPr>
      </p:pic>
      <p:sp>
        <p:nvSpPr>
          <p:cNvPr id="3" name="object 26"/>
          <p:cNvSpPr txBox="1">
            <a:spLocks/>
          </p:cNvSpPr>
          <p:nvPr/>
        </p:nvSpPr>
        <p:spPr>
          <a:xfrm>
            <a:off x="9061797" y="1798976"/>
            <a:ext cx="2318461" cy="492443"/>
          </a:xfrm>
          <a:prstGeom prst="rect">
            <a:avLst/>
          </a:prstGeom>
          <a:solidFill>
            <a:srgbClr val="BC1E71"/>
          </a:solidFill>
          <a:ln w="18614">
            <a:solidFill>
              <a:srgbClr val="FFFFFF"/>
            </a:solidFill>
          </a:ln>
        </p:spPr>
        <p:txBody>
          <a:bodyPr vert="horz" wrap="square" lIns="0" tIns="12192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0035" algn="ctr">
              <a:lnSpc>
                <a:spcPct val="100000"/>
              </a:lnSpc>
              <a:spcBef>
                <a:spcPts val="960"/>
              </a:spcBef>
            </a:pPr>
            <a:endParaRPr lang="en-IN" sz="2400" dirty="0">
              <a:solidFill>
                <a:srgbClr val="FFFF00"/>
              </a:solidFill>
              <a:latin typeface="Tahoma"/>
              <a:cs typeface="Tahoma"/>
            </a:endParaRPr>
          </a:p>
        </p:txBody>
      </p:sp>
      <p:sp>
        <p:nvSpPr>
          <p:cNvPr id="4" name="object 27"/>
          <p:cNvSpPr txBox="1"/>
          <p:nvPr/>
        </p:nvSpPr>
        <p:spPr>
          <a:xfrm>
            <a:off x="9063007" y="2303610"/>
            <a:ext cx="2318461" cy="385362"/>
          </a:xfrm>
          <a:prstGeom prst="rect">
            <a:avLst/>
          </a:prstGeom>
          <a:solidFill>
            <a:srgbClr val="00BBB9"/>
          </a:solidFill>
          <a:ln w="18614">
            <a:solidFill>
              <a:srgbClr val="FFFFFF"/>
            </a:solidFill>
          </a:ln>
        </p:spPr>
        <p:txBody>
          <a:bodyPr vert="horz" wrap="square" lIns="0" tIns="137795" rIns="0" bIns="0" rtlCol="0" anchor="ctr">
            <a:spAutoFit/>
          </a:bodyPr>
          <a:lstStyle/>
          <a:p>
            <a:pPr marL="259715">
              <a:lnSpc>
                <a:spcPct val="100000"/>
              </a:lnSpc>
              <a:spcBef>
                <a:spcPts val="1085"/>
              </a:spcBef>
            </a:pPr>
            <a:r>
              <a:rPr lang="en-US" sz="1600" b="1" spc="-195" dirty="0">
                <a:solidFill>
                  <a:schemeClr val="bg1"/>
                </a:solidFill>
                <a:latin typeface="Tahoma"/>
                <a:cs typeface="Tahoma"/>
              </a:rPr>
              <a:t>1, </a:t>
            </a:r>
            <a:r>
              <a:rPr sz="1600" b="1" spc="-195" dirty="0">
                <a:solidFill>
                  <a:schemeClr val="bg1"/>
                </a:solidFill>
                <a:latin typeface="Tahoma"/>
                <a:cs typeface="Tahoma"/>
              </a:rPr>
              <a:t>2</a:t>
            </a:r>
            <a:r>
              <a:rPr sz="1600" b="1" spc="-40" dirty="0">
                <a:solidFill>
                  <a:schemeClr val="bg1"/>
                </a:solidFill>
                <a:latin typeface="Tahoma"/>
                <a:cs typeface="Tahoma"/>
              </a:rPr>
              <a:t> </a:t>
            </a:r>
            <a:r>
              <a:rPr sz="1600" b="1" spc="-120" dirty="0">
                <a:solidFill>
                  <a:schemeClr val="bg1"/>
                </a:solidFill>
                <a:latin typeface="Tahoma"/>
                <a:cs typeface="Tahoma"/>
              </a:rPr>
              <a:t>&amp;</a:t>
            </a:r>
            <a:r>
              <a:rPr sz="1600" b="1" spc="-40" dirty="0">
                <a:solidFill>
                  <a:schemeClr val="bg1"/>
                </a:solidFill>
                <a:latin typeface="Tahoma"/>
                <a:cs typeface="Tahoma"/>
              </a:rPr>
              <a:t> </a:t>
            </a:r>
            <a:r>
              <a:rPr sz="1600" b="1" spc="-195" dirty="0">
                <a:solidFill>
                  <a:schemeClr val="bg1"/>
                </a:solidFill>
                <a:latin typeface="Tahoma"/>
                <a:cs typeface="Tahoma"/>
              </a:rPr>
              <a:t>3</a:t>
            </a:r>
            <a:r>
              <a:rPr sz="1600" b="1" spc="-40" dirty="0">
                <a:solidFill>
                  <a:schemeClr val="bg1"/>
                </a:solidFill>
                <a:latin typeface="Tahoma"/>
                <a:cs typeface="Tahoma"/>
              </a:rPr>
              <a:t> </a:t>
            </a:r>
            <a:r>
              <a:rPr sz="1600" b="1" spc="-45" dirty="0">
                <a:solidFill>
                  <a:schemeClr val="bg1"/>
                </a:solidFill>
                <a:latin typeface="Tahoma"/>
                <a:cs typeface="Tahoma"/>
              </a:rPr>
              <a:t>BH</a:t>
            </a:r>
            <a:r>
              <a:rPr sz="1600" b="1" spc="-85" dirty="0">
                <a:solidFill>
                  <a:schemeClr val="bg1"/>
                </a:solidFill>
                <a:latin typeface="Tahoma"/>
                <a:cs typeface="Tahoma"/>
              </a:rPr>
              <a:t>K</a:t>
            </a:r>
            <a:r>
              <a:rPr sz="1600" b="1" spc="-40" dirty="0">
                <a:solidFill>
                  <a:schemeClr val="bg1"/>
                </a:solidFill>
                <a:latin typeface="Tahoma"/>
                <a:cs typeface="Tahoma"/>
              </a:rPr>
              <a:t> </a:t>
            </a:r>
            <a:r>
              <a:rPr sz="1600" b="1" spc="-90" dirty="0">
                <a:solidFill>
                  <a:schemeClr val="bg1"/>
                </a:solidFill>
                <a:latin typeface="Tahoma"/>
                <a:cs typeface="Tahoma"/>
              </a:rPr>
              <a:t>HOMES</a:t>
            </a:r>
            <a:endParaRPr lang="en-US" sz="1600" b="1" spc="-90" dirty="0">
              <a:solidFill>
                <a:schemeClr val="bg1"/>
              </a:solidFill>
              <a:latin typeface="Tahoma"/>
              <a:cs typeface="Tahoma"/>
            </a:endParaRPr>
          </a:p>
        </p:txBody>
      </p:sp>
      <p:grpSp>
        <p:nvGrpSpPr>
          <p:cNvPr id="5" name="object 19"/>
          <p:cNvGrpSpPr/>
          <p:nvPr/>
        </p:nvGrpSpPr>
        <p:grpSpPr>
          <a:xfrm>
            <a:off x="9222136" y="4222927"/>
            <a:ext cx="1678883" cy="1127498"/>
            <a:chOff x="3441617" y="2274881"/>
            <a:chExt cx="3134360" cy="2171065"/>
          </a:xfrm>
        </p:grpSpPr>
        <p:sp>
          <p:nvSpPr>
            <p:cNvPr id="6" name="object 20"/>
            <p:cNvSpPr/>
            <p:nvPr/>
          </p:nvSpPr>
          <p:spPr>
            <a:xfrm>
              <a:off x="3441617" y="2274881"/>
              <a:ext cx="3134360" cy="2171065"/>
            </a:xfrm>
            <a:custGeom>
              <a:avLst/>
              <a:gdLst/>
              <a:ahLst/>
              <a:cxnLst/>
              <a:rect l="l" t="t" r="r" b="b"/>
              <a:pathLst>
                <a:path w="3134359" h="2171065">
                  <a:moveTo>
                    <a:pt x="3134359" y="0"/>
                  </a:moveTo>
                  <a:lnTo>
                    <a:pt x="0" y="0"/>
                  </a:lnTo>
                  <a:lnTo>
                    <a:pt x="0" y="2171047"/>
                  </a:lnTo>
                  <a:lnTo>
                    <a:pt x="3134359" y="2171047"/>
                  </a:lnTo>
                  <a:lnTo>
                    <a:pt x="3134359" y="0"/>
                  </a:lnTo>
                  <a:close/>
                </a:path>
              </a:pathLst>
            </a:custGeom>
            <a:solidFill>
              <a:srgbClr val="FFFFFF"/>
            </a:solidFill>
          </p:spPr>
          <p:txBody>
            <a:bodyPr wrap="square" lIns="0" tIns="0" rIns="0" bIns="0" rtlCol="0"/>
            <a:lstStyle/>
            <a:p>
              <a:endParaRPr/>
            </a:p>
          </p:txBody>
        </p:sp>
        <p:sp>
          <p:nvSpPr>
            <p:cNvPr id="7" name="object 21"/>
            <p:cNvSpPr/>
            <p:nvPr/>
          </p:nvSpPr>
          <p:spPr>
            <a:xfrm>
              <a:off x="3773640" y="3341327"/>
              <a:ext cx="2472055" cy="430530"/>
            </a:xfrm>
            <a:custGeom>
              <a:avLst/>
              <a:gdLst/>
              <a:ahLst/>
              <a:cxnLst/>
              <a:rect l="l" t="t" r="r" b="b"/>
              <a:pathLst>
                <a:path w="2472054" h="430529">
                  <a:moveTo>
                    <a:pt x="221894" y="48691"/>
                  </a:moveTo>
                  <a:lnTo>
                    <a:pt x="219303" y="41567"/>
                  </a:lnTo>
                  <a:lnTo>
                    <a:pt x="216776" y="38455"/>
                  </a:lnTo>
                  <a:lnTo>
                    <a:pt x="214109" y="35153"/>
                  </a:lnTo>
                  <a:lnTo>
                    <a:pt x="175958" y="12801"/>
                  </a:lnTo>
                  <a:lnTo>
                    <a:pt x="144462" y="6591"/>
                  </a:lnTo>
                  <a:lnTo>
                    <a:pt x="144462" y="51092"/>
                  </a:lnTo>
                  <a:lnTo>
                    <a:pt x="144462" y="181648"/>
                  </a:lnTo>
                  <a:lnTo>
                    <a:pt x="144462" y="240969"/>
                  </a:lnTo>
                  <a:lnTo>
                    <a:pt x="144462" y="379336"/>
                  </a:lnTo>
                  <a:lnTo>
                    <a:pt x="141770" y="383692"/>
                  </a:lnTo>
                  <a:lnTo>
                    <a:pt x="110934" y="391960"/>
                  </a:lnTo>
                  <a:lnTo>
                    <a:pt x="77419" y="391960"/>
                  </a:lnTo>
                  <a:lnTo>
                    <a:pt x="77419" y="228142"/>
                  </a:lnTo>
                  <a:lnTo>
                    <a:pt x="122682" y="228142"/>
                  </a:lnTo>
                  <a:lnTo>
                    <a:pt x="130975" y="229831"/>
                  </a:lnTo>
                  <a:lnTo>
                    <a:pt x="141770" y="236651"/>
                  </a:lnTo>
                  <a:lnTo>
                    <a:pt x="144462" y="240969"/>
                  </a:lnTo>
                  <a:lnTo>
                    <a:pt x="144462" y="181648"/>
                  </a:lnTo>
                  <a:lnTo>
                    <a:pt x="110934" y="194462"/>
                  </a:lnTo>
                  <a:lnTo>
                    <a:pt x="77419" y="194462"/>
                  </a:lnTo>
                  <a:lnTo>
                    <a:pt x="77419" y="38455"/>
                  </a:lnTo>
                  <a:lnTo>
                    <a:pt x="110934" y="38455"/>
                  </a:lnTo>
                  <a:lnTo>
                    <a:pt x="144462" y="51092"/>
                  </a:lnTo>
                  <a:lnTo>
                    <a:pt x="144462" y="6591"/>
                  </a:lnTo>
                  <a:lnTo>
                    <a:pt x="135788" y="5702"/>
                  </a:lnTo>
                  <a:lnTo>
                    <a:pt x="124231" y="5016"/>
                  </a:lnTo>
                  <a:lnTo>
                    <a:pt x="112090" y="4787"/>
                  </a:lnTo>
                  <a:lnTo>
                    <a:pt x="7696" y="4787"/>
                  </a:lnTo>
                  <a:lnTo>
                    <a:pt x="4800" y="5397"/>
                  </a:lnTo>
                  <a:lnTo>
                    <a:pt x="952" y="7810"/>
                  </a:lnTo>
                  <a:lnTo>
                    <a:pt x="0" y="9309"/>
                  </a:lnTo>
                  <a:lnTo>
                    <a:pt x="0" y="421119"/>
                  </a:lnTo>
                  <a:lnTo>
                    <a:pt x="952" y="422617"/>
                  </a:lnTo>
                  <a:lnTo>
                    <a:pt x="4800" y="425018"/>
                  </a:lnTo>
                  <a:lnTo>
                    <a:pt x="7696" y="425627"/>
                  </a:lnTo>
                  <a:lnTo>
                    <a:pt x="110934" y="425627"/>
                  </a:lnTo>
                  <a:lnTo>
                    <a:pt x="156591" y="422173"/>
                  </a:lnTo>
                  <a:lnTo>
                    <a:pt x="204990" y="404241"/>
                  </a:lnTo>
                  <a:lnTo>
                    <a:pt x="221894" y="373926"/>
                  </a:lnTo>
                  <a:lnTo>
                    <a:pt x="221894" y="237553"/>
                  </a:lnTo>
                  <a:lnTo>
                    <a:pt x="218528" y="230492"/>
                  </a:lnTo>
                  <a:lnTo>
                    <a:pt x="215658" y="228142"/>
                  </a:lnTo>
                  <a:lnTo>
                    <a:pt x="211797" y="224980"/>
                  </a:lnTo>
                  <a:lnTo>
                    <a:pt x="206248" y="221043"/>
                  </a:lnTo>
                  <a:lnTo>
                    <a:pt x="199732" y="217500"/>
                  </a:lnTo>
                  <a:lnTo>
                    <a:pt x="192239" y="214350"/>
                  </a:lnTo>
                  <a:lnTo>
                    <a:pt x="183769" y="211594"/>
                  </a:lnTo>
                  <a:lnTo>
                    <a:pt x="192239" y="208838"/>
                  </a:lnTo>
                  <a:lnTo>
                    <a:pt x="199732" y="205663"/>
                  </a:lnTo>
                  <a:lnTo>
                    <a:pt x="206248" y="202069"/>
                  </a:lnTo>
                  <a:lnTo>
                    <a:pt x="211797" y="198069"/>
                  </a:lnTo>
                  <a:lnTo>
                    <a:pt x="216115" y="194462"/>
                  </a:lnTo>
                  <a:lnTo>
                    <a:pt x="218528" y="192468"/>
                  </a:lnTo>
                  <a:lnTo>
                    <a:pt x="221894" y="185254"/>
                  </a:lnTo>
                  <a:lnTo>
                    <a:pt x="221894" y="48691"/>
                  </a:lnTo>
                  <a:close/>
                </a:path>
                <a:path w="2472054" h="430529">
                  <a:moveTo>
                    <a:pt x="585762" y="419912"/>
                  </a:moveTo>
                  <a:lnTo>
                    <a:pt x="585393" y="418109"/>
                  </a:lnTo>
                  <a:lnTo>
                    <a:pt x="574332" y="353187"/>
                  </a:lnTo>
                  <a:lnTo>
                    <a:pt x="568604" y="319519"/>
                  </a:lnTo>
                  <a:lnTo>
                    <a:pt x="530313" y="94678"/>
                  </a:lnTo>
                  <a:lnTo>
                    <a:pt x="516039" y="10807"/>
                  </a:lnTo>
                  <a:lnTo>
                    <a:pt x="507936" y="4800"/>
                  </a:lnTo>
                  <a:lnTo>
                    <a:pt x="496963" y="4800"/>
                  </a:lnTo>
                  <a:lnTo>
                    <a:pt x="496963" y="319519"/>
                  </a:lnTo>
                  <a:lnTo>
                    <a:pt x="446112" y="319519"/>
                  </a:lnTo>
                  <a:lnTo>
                    <a:pt x="471538" y="94678"/>
                  </a:lnTo>
                  <a:lnTo>
                    <a:pt x="496963" y="319519"/>
                  </a:lnTo>
                  <a:lnTo>
                    <a:pt x="496963" y="4800"/>
                  </a:lnTo>
                  <a:lnTo>
                    <a:pt x="435711" y="4800"/>
                  </a:lnTo>
                  <a:lnTo>
                    <a:pt x="433006" y="5397"/>
                  </a:lnTo>
                  <a:lnTo>
                    <a:pt x="429158" y="7810"/>
                  </a:lnTo>
                  <a:lnTo>
                    <a:pt x="428002" y="9207"/>
                  </a:lnTo>
                  <a:lnTo>
                    <a:pt x="427621" y="10807"/>
                  </a:lnTo>
                  <a:lnTo>
                    <a:pt x="358216" y="418363"/>
                  </a:lnTo>
                  <a:lnTo>
                    <a:pt x="357886" y="419912"/>
                  </a:lnTo>
                  <a:lnTo>
                    <a:pt x="358952" y="421614"/>
                  </a:lnTo>
                  <a:lnTo>
                    <a:pt x="363956" y="424827"/>
                  </a:lnTo>
                  <a:lnTo>
                    <a:pt x="367893" y="425627"/>
                  </a:lnTo>
                  <a:lnTo>
                    <a:pt x="411251" y="425627"/>
                  </a:lnTo>
                  <a:lnTo>
                    <a:pt x="442645" y="353187"/>
                  </a:lnTo>
                  <a:lnTo>
                    <a:pt x="501015" y="353187"/>
                  </a:lnTo>
                  <a:lnTo>
                    <a:pt x="507377" y="410591"/>
                  </a:lnTo>
                  <a:lnTo>
                    <a:pt x="532409" y="425627"/>
                  </a:lnTo>
                  <a:lnTo>
                    <a:pt x="575754" y="425627"/>
                  </a:lnTo>
                  <a:lnTo>
                    <a:pt x="579691" y="424827"/>
                  </a:lnTo>
                  <a:lnTo>
                    <a:pt x="584708" y="421614"/>
                  </a:lnTo>
                  <a:lnTo>
                    <a:pt x="585762" y="419912"/>
                  </a:lnTo>
                  <a:close/>
                </a:path>
                <a:path w="2472054" h="430529">
                  <a:moveTo>
                    <a:pt x="899744" y="404190"/>
                  </a:moveTo>
                  <a:lnTo>
                    <a:pt x="897051" y="399973"/>
                  </a:lnTo>
                  <a:lnTo>
                    <a:pt x="886256" y="393560"/>
                  </a:lnTo>
                  <a:lnTo>
                    <a:pt x="879132" y="391960"/>
                  </a:lnTo>
                  <a:lnTo>
                    <a:pt x="799185" y="391960"/>
                  </a:lnTo>
                  <a:lnTo>
                    <a:pt x="799185" y="15519"/>
                  </a:lnTo>
                  <a:lnTo>
                    <a:pt x="796099" y="11823"/>
                  </a:lnTo>
                  <a:lnTo>
                    <a:pt x="783780" y="6197"/>
                  </a:lnTo>
                  <a:lnTo>
                    <a:pt x="775690" y="4800"/>
                  </a:lnTo>
                  <a:lnTo>
                    <a:pt x="729462" y="4800"/>
                  </a:lnTo>
                  <a:lnTo>
                    <a:pt x="726567" y="5410"/>
                  </a:lnTo>
                  <a:lnTo>
                    <a:pt x="722718" y="7810"/>
                  </a:lnTo>
                  <a:lnTo>
                    <a:pt x="721766" y="9309"/>
                  </a:lnTo>
                  <a:lnTo>
                    <a:pt x="721766" y="421132"/>
                  </a:lnTo>
                  <a:lnTo>
                    <a:pt x="722718" y="422617"/>
                  </a:lnTo>
                  <a:lnTo>
                    <a:pt x="726567" y="425030"/>
                  </a:lnTo>
                  <a:lnTo>
                    <a:pt x="729462" y="425627"/>
                  </a:lnTo>
                  <a:lnTo>
                    <a:pt x="891070" y="425627"/>
                  </a:lnTo>
                  <a:lnTo>
                    <a:pt x="893965" y="425132"/>
                  </a:lnTo>
                  <a:lnTo>
                    <a:pt x="898588" y="423138"/>
                  </a:lnTo>
                  <a:lnTo>
                    <a:pt x="899744" y="421614"/>
                  </a:lnTo>
                  <a:lnTo>
                    <a:pt x="899744" y="404190"/>
                  </a:lnTo>
                  <a:close/>
                </a:path>
                <a:path w="2472054" h="430529">
                  <a:moveTo>
                    <a:pt x="1111237" y="9309"/>
                  </a:moveTo>
                  <a:lnTo>
                    <a:pt x="1110297" y="7810"/>
                  </a:lnTo>
                  <a:lnTo>
                    <a:pt x="1106424" y="5410"/>
                  </a:lnTo>
                  <a:lnTo>
                    <a:pt x="1103541" y="4787"/>
                  </a:lnTo>
                  <a:lnTo>
                    <a:pt x="1057313" y="4787"/>
                  </a:lnTo>
                  <a:lnTo>
                    <a:pt x="1049210" y="6210"/>
                  </a:lnTo>
                  <a:lnTo>
                    <a:pt x="1036891" y="11823"/>
                  </a:lnTo>
                  <a:lnTo>
                    <a:pt x="1033818" y="15519"/>
                  </a:lnTo>
                  <a:lnTo>
                    <a:pt x="1033818" y="417804"/>
                  </a:lnTo>
                  <a:lnTo>
                    <a:pt x="1035837" y="420382"/>
                  </a:lnTo>
                  <a:lnTo>
                    <a:pt x="1043927" y="424586"/>
                  </a:lnTo>
                  <a:lnTo>
                    <a:pt x="1048842" y="425640"/>
                  </a:lnTo>
                  <a:lnTo>
                    <a:pt x="1096225" y="425640"/>
                  </a:lnTo>
                  <a:lnTo>
                    <a:pt x="1101140" y="424586"/>
                  </a:lnTo>
                  <a:lnTo>
                    <a:pt x="1109230" y="420382"/>
                  </a:lnTo>
                  <a:lnTo>
                    <a:pt x="1111237" y="417804"/>
                  </a:lnTo>
                  <a:lnTo>
                    <a:pt x="1111237" y="9309"/>
                  </a:lnTo>
                  <a:close/>
                </a:path>
                <a:path w="2472054" h="430529">
                  <a:moveTo>
                    <a:pt x="1470672" y="9296"/>
                  </a:moveTo>
                  <a:lnTo>
                    <a:pt x="1469720" y="7797"/>
                  </a:lnTo>
                  <a:lnTo>
                    <a:pt x="1465859" y="5397"/>
                  </a:lnTo>
                  <a:lnTo>
                    <a:pt x="1462976" y="4800"/>
                  </a:lnTo>
                  <a:lnTo>
                    <a:pt x="1416748" y="4800"/>
                  </a:lnTo>
                  <a:lnTo>
                    <a:pt x="1408645" y="6210"/>
                  </a:lnTo>
                  <a:lnTo>
                    <a:pt x="1396326" y="11823"/>
                  </a:lnTo>
                  <a:lnTo>
                    <a:pt x="1393240" y="15532"/>
                  </a:lnTo>
                  <a:lnTo>
                    <a:pt x="1393240" y="20142"/>
                  </a:lnTo>
                  <a:lnTo>
                    <a:pt x="1399019" y="243471"/>
                  </a:lnTo>
                  <a:lnTo>
                    <a:pt x="1396047" y="236562"/>
                  </a:lnTo>
                  <a:lnTo>
                    <a:pt x="1382369" y="200139"/>
                  </a:lnTo>
                  <a:lnTo>
                    <a:pt x="1359458" y="131521"/>
                  </a:lnTo>
                  <a:lnTo>
                    <a:pt x="1333576" y="47015"/>
                  </a:lnTo>
                  <a:lnTo>
                    <a:pt x="1325435" y="15138"/>
                  </a:lnTo>
                  <a:lnTo>
                    <a:pt x="1322070" y="11557"/>
                  </a:lnTo>
                  <a:lnTo>
                    <a:pt x="1310106" y="6146"/>
                  </a:lnTo>
                  <a:lnTo>
                    <a:pt x="1302321" y="4800"/>
                  </a:lnTo>
                  <a:lnTo>
                    <a:pt x="1256474" y="4800"/>
                  </a:lnTo>
                  <a:lnTo>
                    <a:pt x="1253578" y="5397"/>
                  </a:lnTo>
                  <a:lnTo>
                    <a:pt x="1249730" y="7797"/>
                  </a:lnTo>
                  <a:lnTo>
                    <a:pt x="1248778" y="9296"/>
                  </a:lnTo>
                  <a:lnTo>
                    <a:pt x="1248778" y="421119"/>
                  </a:lnTo>
                  <a:lnTo>
                    <a:pt x="1249730" y="422617"/>
                  </a:lnTo>
                  <a:lnTo>
                    <a:pt x="1253578" y="425030"/>
                  </a:lnTo>
                  <a:lnTo>
                    <a:pt x="1256474" y="425627"/>
                  </a:lnTo>
                  <a:lnTo>
                    <a:pt x="1292694" y="425627"/>
                  </a:lnTo>
                  <a:lnTo>
                    <a:pt x="1326591" y="413105"/>
                  </a:lnTo>
                  <a:lnTo>
                    <a:pt x="1326210" y="407898"/>
                  </a:lnTo>
                  <a:lnTo>
                    <a:pt x="1320431" y="197180"/>
                  </a:lnTo>
                  <a:lnTo>
                    <a:pt x="1328826" y="222935"/>
                  </a:lnTo>
                  <a:lnTo>
                    <a:pt x="1381683" y="371995"/>
                  </a:lnTo>
                  <a:lnTo>
                    <a:pt x="1392377" y="403783"/>
                  </a:lnTo>
                  <a:lnTo>
                    <a:pt x="1393825" y="409397"/>
                  </a:lnTo>
                  <a:lnTo>
                    <a:pt x="1393825" y="411810"/>
                  </a:lnTo>
                  <a:lnTo>
                    <a:pt x="1394980" y="416013"/>
                  </a:lnTo>
                  <a:lnTo>
                    <a:pt x="1398244" y="419379"/>
                  </a:lnTo>
                  <a:lnTo>
                    <a:pt x="1409039" y="424370"/>
                  </a:lnTo>
                  <a:lnTo>
                    <a:pt x="1416748" y="425627"/>
                  </a:lnTo>
                  <a:lnTo>
                    <a:pt x="1462976" y="425627"/>
                  </a:lnTo>
                  <a:lnTo>
                    <a:pt x="1465859" y="425030"/>
                  </a:lnTo>
                  <a:lnTo>
                    <a:pt x="1469720" y="422617"/>
                  </a:lnTo>
                  <a:lnTo>
                    <a:pt x="1470672" y="421119"/>
                  </a:lnTo>
                  <a:lnTo>
                    <a:pt x="1470672" y="9296"/>
                  </a:lnTo>
                  <a:close/>
                </a:path>
                <a:path w="2472054" h="430529">
                  <a:moveTo>
                    <a:pt x="1810473" y="8813"/>
                  </a:moveTo>
                  <a:lnTo>
                    <a:pt x="1809318" y="7315"/>
                  </a:lnTo>
                  <a:lnTo>
                    <a:pt x="1804695" y="5308"/>
                  </a:lnTo>
                  <a:lnTo>
                    <a:pt x="1801799" y="4800"/>
                  </a:lnTo>
                  <a:lnTo>
                    <a:pt x="1640192" y="4800"/>
                  </a:lnTo>
                  <a:lnTo>
                    <a:pt x="1637296" y="5397"/>
                  </a:lnTo>
                  <a:lnTo>
                    <a:pt x="1633435" y="7797"/>
                  </a:lnTo>
                  <a:lnTo>
                    <a:pt x="1632470" y="9296"/>
                  </a:lnTo>
                  <a:lnTo>
                    <a:pt x="1632470" y="421119"/>
                  </a:lnTo>
                  <a:lnTo>
                    <a:pt x="1633435" y="422617"/>
                  </a:lnTo>
                  <a:lnTo>
                    <a:pt x="1637296" y="425030"/>
                  </a:lnTo>
                  <a:lnTo>
                    <a:pt x="1640192" y="425627"/>
                  </a:lnTo>
                  <a:lnTo>
                    <a:pt x="1801799" y="425627"/>
                  </a:lnTo>
                  <a:lnTo>
                    <a:pt x="1804695" y="425132"/>
                  </a:lnTo>
                  <a:lnTo>
                    <a:pt x="1809318" y="423125"/>
                  </a:lnTo>
                  <a:lnTo>
                    <a:pt x="1810473" y="421627"/>
                  </a:lnTo>
                  <a:lnTo>
                    <a:pt x="1810473" y="404190"/>
                  </a:lnTo>
                  <a:lnTo>
                    <a:pt x="1807768" y="399986"/>
                  </a:lnTo>
                  <a:lnTo>
                    <a:pt x="1796973" y="393573"/>
                  </a:lnTo>
                  <a:lnTo>
                    <a:pt x="1789861" y="391960"/>
                  </a:lnTo>
                  <a:lnTo>
                    <a:pt x="1709928" y="391960"/>
                  </a:lnTo>
                  <a:lnTo>
                    <a:pt x="1709928" y="234149"/>
                  </a:lnTo>
                  <a:lnTo>
                    <a:pt x="1778292" y="234149"/>
                  </a:lnTo>
                  <a:lnTo>
                    <a:pt x="1785429" y="232549"/>
                  </a:lnTo>
                  <a:lnTo>
                    <a:pt x="1796211" y="226136"/>
                  </a:lnTo>
                  <a:lnTo>
                    <a:pt x="1798916" y="221932"/>
                  </a:lnTo>
                  <a:lnTo>
                    <a:pt x="1798916" y="204495"/>
                  </a:lnTo>
                  <a:lnTo>
                    <a:pt x="1797773" y="202996"/>
                  </a:lnTo>
                  <a:lnTo>
                    <a:pt x="1793138" y="200990"/>
                  </a:lnTo>
                  <a:lnTo>
                    <a:pt x="1790242" y="200482"/>
                  </a:lnTo>
                  <a:lnTo>
                    <a:pt x="1709928" y="200482"/>
                  </a:lnTo>
                  <a:lnTo>
                    <a:pt x="1709928" y="38481"/>
                  </a:lnTo>
                  <a:lnTo>
                    <a:pt x="1789861" y="38481"/>
                  </a:lnTo>
                  <a:lnTo>
                    <a:pt x="1796973" y="36868"/>
                  </a:lnTo>
                  <a:lnTo>
                    <a:pt x="1807768" y="30454"/>
                  </a:lnTo>
                  <a:lnTo>
                    <a:pt x="1810473" y="26250"/>
                  </a:lnTo>
                  <a:lnTo>
                    <a:pt x="1810473" y="8813"/>
                  </a:lnTo>
                  <a:close/>
                </a:path>
                <a:path w="2472054" h="430529">
                  <a:moveTo>
                    <a:pt x="2143341" y="51701"/>
                  </a:moveTo>
                  <a:lnTo>
                    <a:pt x="2114156" y="13817"/>
                  </a:lnTo>
                  <a:lnTo>
                    <a:pt x="2057209" y="863"/>
                  </a:lnTo>
                  <a:lnTo>
                    <a:pt x="2032381" y="0"/>
                  </a:lnTo>
                  <a:lnTo>
                    <a:pt x="2019998" y="228"/>
                  </a:lnTo>
                  <a:lnTo>
                    <a:pt x="1976958" y="5613"/>
                  </a:lnTo>
                  <a:lnTo>
                    <a:pt x="1938769" y="21412"/>
                  </a:lnTo>
                  <a:lnTo>
                    <a:pt x="1921421" y="43675"/>
                  </a:lnTo>
                  <a:lnTo>
                    <a:pt x="1921421" y="51701"/>
                  </a:lnTo>
                  <a:lnTo>
                    <a:pt x="1927440" y="103098"/>
                  </a:lnTo>
                  <a:lnTo>
                    <a:pt x="1944179" y="144881"/>
                  </a:lnTo>
                  <a:lnTo>
                    <a:pt x="1967217" y="181114"/>
                  </a:lnTo>
                  <a:lnTo>
                    <a:pt x="2002764" y="224917"/>
                  </a:lnTo>
                  <a:lnTo>
                    <a:pt x="2011578" y="235966"/>
                  </a:lnTo>
                  <a:lnTo>
                    <a:pt x="2036076" y="271081"/>
                  </a:lnTo>
                  <a:lnTo>
                    <a:pt x="2055215" y="311416"/>
                  </a:lnTo>
                  <a:lnTo>
                    <a:pt x="2065235" y="360108"/>
                  </a:lnTo>
                  <a:lnTo>
                    <a:pt x="2065909" y="378752"/>
                  </a:lnTo>
                  <a:lnTo>
                    <a:pt x="2065909" y="384149"/>
                  </a:lnTo>
                  <a:lnTo>
                    <a:pt x="2032381" y="396773"/>
                  </a:lnTo>
                  <a:lnTo>
                    <a:pt x="2024519" y="396468"/>
                  </a:lnTo>
                  <a:lnTo>
                    <a:pt x="1998878" y="384149"/>
                  </a:lnTo>
                  <a:lnTo>
                    <a:pt x="1998878" y="292963"/>
                  </a:lnTo>
                  <a:lnTo>
                    <a:pt x="1996071" y="288709"/>
                  </a:lnTo>
                  <a:lnTo>
                    <a:pt x="1929130" y="280454"/>
                  </a:lnTo>
                  <a:lnTo>
                    <a:pt x="1921421" y="284949"/>
                  </a:lnTo>
                  <a:lnTo>
                    <a:pt x="1921421" y="378752"/>
                  </a:lnTo>
                  <a:lnTo>
                    <a:pt x="1950605" y="416610"/>
                  </a:lnTo>
                  <a:lnTo>
                    <a:pt x="2007552" y="429577"/>
                  </a:lnTo>
                  <a:lnTo>
                    <a:pt x="2032381" y="430453"/>
                  </a:lnTo>
                  <a:lnTo>
                    <a:pt x="2044534" y="430225"/>
                  </a:lnTo>
                  <a:lnTo>
                    <a:pt x="2087651" y="424827"/>
                  </a:lnTo>
                  <a:lnTo>
                    <a:pt x="2126005" y="409016"/>
                  </a:lnTo>
                  <a:lnTo>
                    <a:pt x="2143341" y="386765"/>
                  </a:lnTo>
                  <a:lnTo>
                    <a:pt x="2143341" y="378752"/>
                  </a:lnTo>
                  <a:lnTo>
                    <a:pt x="2139924" y="337032"/>
                  </a:lnTo>
                  <a:lnTo>
                    <a:pt x="2125738" y="290766"/>
                  </a:lnTo>
                  <a:lnTo>
                    <a:pt x="2103742" y="251929"/>
                  </a:lnTo>
                  <a:lnTo>
                    <a:pt x="2044814" y="176745"/>
                  </a:lnTo>
                  <a:lnTo>
                    <a:pt x="2038477" y="168351"/>
                  </a:lnTo>
                  <a:lnTo>
                    <a:pt x="2016480" y="132054"/>
                  </a:lnTo>
                  <a:lnTo>
                    <a:pt x="2002282" y="89687"/>
                  </a:lnTo>
                  <a:lnTo>
                    <a:pt x="1998878" y="51701"/>
                  </a:lnTo>
                  <a:lnTo>
                    <a:pt x="1998878" y="46278"/>
                  </a:lnTo>
                  <a:lnTo>
                    <a:pt x="2032381" y="33655"/>
                  </a:lnTo>
                  <a:lnTo>
                    <a:pt x="2040229" y="33959"/>
                  </a:lnTo>
                  <a:lnTo>
                    <a:pt x="2065909" y="46278"/>
                  </a:lnTo>
                  <a:lnTo>
                    <a:pt x="2065909" y="137464"/>
                  </a:lnTo>
                  <a:lnTo>
                    <a:pt x="2068703" y="141719"/>
                  </a:lnTo>
                  <a:lnTo>
                    <a:pt x="2099424" y="149987"/>
                  </a:lnTo>
                  <a:lnTo>
                    <a:pt x="2135632" y="149987"/>
                  </a:lnTo>
                  <a:lnTo>
                    <a:pt x="2138527" y="149390"/>
                  </a:lnTo>
                  <a:lnTo>
                    <a:pt x="2142375" y="146977"/>
                  </a:lnTo>
                  <a:lnTo>
                    <a:pt x="2143341" y="145478"/>
                  </a:lnTo>
                  <a:lnTo>
                    <a:pt x="2143341" y="51701"/>
                  </a:lnTo>
                  <a:close/>
                </a:path>
                <a:path w="2472054" h="430529">
                  <a:moveTo>
                    <a:pt x="2471572" y="8813"/>
                  </a:moveTo>
                  <a:lnTo>
                    <a:pt x="2470416" y="7315"/>
                  </a:lnTo>
                  <a:lnTo>
                    <a:pt x="2465794" y="5308"/>
                  </a:lnTo>
                  <a:lnTo>
                    <a:pt x="2462898" y="4800"/>
                  </a:lnTo>
                  <a:lnTo>
                    <a:pt x="2301290" y="4800"/>
                  </a:lnTo>
                  <a:lnTo>
                    <a:pt x="2298395" y="5397"/>
                  </a:lnTo>
                  <a:lnTo>
                    <a:pt x="2294534" y="7797"/>
                  </a:lnTo>
                  <a:lnTo>
                    <a:pt x="2293582" y="9296"/>
                  </a:lnTo>
                  <a:lnTo>
                    <a:pt x="2293582" y="421119"/>
                  </a:lnTo>
                  <a:lnTo>
                    <a:pt x="2294534" y="422617"/>
                  </a:lnTo>
                  <a:lnTo>
                    <a:pt x="2298395" y="425030"/>
                  </a:lnTo>
                  <a:lnTo>
                    <a:pt x="2301290" y="425627"/>
                  </a:lnTo>
                  <a:lnTo>
                    <a:pt x="2462898" y="425627"/>
                  </a:lnTo>
                  <a:lnTo>
                    <a:pt x="2465794" y="425132"/>
                  </a:lnTo>
                  <a:lnTo>
                    <a:pt x="2470416" y="423125"/>
                  </a:lnTo>
                  <a:lnTo>
                    <a:pt x="2471572" y="421627"/>
                  </a:lnTo>
                  <a:lnTo>
                    <a:pt x="2471572" y="404190"/>
                  </a:lnTo>
                  <a:lnTo>
                    <a:pt x="2468867" y="399986"/>
                  </a:lnTo>
                  <a:lnTo>
                    <a:pt x="2458072" y="393573"/>
                  </a:lnTo>
                  <a:lnTo>
                    <a:pt x="2450960" y="391960"/>
                  </a:lnTo>
                  <a:lnTo>
                    <a:pt x="2371026" y="391960"/>
                  </a:lnTo>
                  <a:lnTo>
                    <a:pt x="2371026" y="234149"/>
                  </a:lnTo>
                  <a:lnTo>
                    <a:pt x="2439390" y="234149"/>
                  </a:lnTo>
                  <a:lnTo>
                    <a:pt x="2446528" y="232549"/>
                  </a:lnTo>
                  <a:lnTo>
                    <a:pt x="2457310" y="226136"/>
                  </a:lnTo>
                  <a:lnTo>
                    <a:pt x="2460015" y="221932"/>
                  </a:lnTo>
                  <a:lnTo>
                    <a:pt x="2460015" y="204495"/>
                  </a:lnTo>
                  <a:lnTo>
                    <a:pt x="2458872" y="202996"/>
                  </a:lnTo>
                  <a:lnTo>
                    <a:pt x="2454237" y="200990"/>
                  </a:lnTo>
                  <a:lnTo>
                    <a:pt x="2451341" y="200482"/>
                  </a:lnTo>
                  <a:lnTo>
                    <a:pt x="2371026" y="200482"/>
                  </a:lnTo>
                  <a:lnTo>
                    <a:pt x="2371026" y="38481"/>
                  </a:lnTo>
                  <a:lnTo>
                    <a:pt x="2450960" y="38481"/>
                  </a:lnTo>
                  <a:lnTo>
                    <a:pt x="2458072" y="36868"/>
                  </a:lnTo>
                  <a:lnTo>
                    <a:pt x="2468867" y="30454"/>
                  </a:lnTo>
                  <a:lnTo>
                    <a:pt x="2471572" y="26250"/>
                  </a:lnTo>
                  <a:lnTo>
                    <a:pt x="2471572" y="8813"/>
                  </a:lnTo>
                  <a:close/>
                </a:path>
              </a:pathLst>
            </a:custGeom>
            <a:solidFill>
              <a:srgbClr val="47425A"/>
            </a:solidFill>
          </p:spPr>
          <p:txBody>
            <a:bodyPr wrap="square" lIns="0" tIns="0" rIns="0" bIns="0" rtlCol="0"/>
            <a:lstStyle/>
            <a:p>
              <a:endParaRPr/>
            </a:p>
          </p:txBody>
        </p:sp>
        <p:sp>
          <p:nvSpPr>
            <p:cNvPr id="8" name="object 22"/>
            <p:cNvSpPr/>
            <p:nvPr/>
          </p:nvSpPr>
          <p:spPr>
            <a:xfrm>
              <a:off x="3772376" y="3830352"/>
              <a:ext cx="74031" cy="135311"/>
            </a:xfrm>
            <a:prstGeom prst="rect">
              <a:avLst/>
            </a:prstGeom>
            <a:blipFill>
              <a:blip r:embed="rId8" cstate="print"/>
              <a:stretch>
                <a:fillRect/>
              </a:stretch>
            </a:blipFill>
          </p:spPr>
          <p:txBody>
            <a:bodyPr wrap="square" lIns="0" tIns="0" rIns="0" bIns="0" rtlCol="0"/>
            <a:lstStyle/>
            <a:p>
              <a:endParaRPr/>
            </a:p>
          </p:txBody>
        </p:sp>
        <p:sp>
          <p:nvSpPr>
            <p:cNvPr id="9" name="object 23"/>
            <p:cNvSpPr/>
            <p:nvPr/>
          </p:nvSpPr>
          <p:spPr>
            <a:xfrm>
              <a:off x="4050734" y="3830352"/>
              <a:ext cx="59690" cy="135890"/>
            </a:xfrm>
            <a:custGeom>
              <a:avLst/>
              <a:gdLst/>
              <a:ahLst/>
              <a:cxnLst/>
              <a:rect l="l" t="t" r="r" b="b"/>
              <a:pathLst>
                <a:path w="59689" h="135889">
                  <a:moveTo>
                    <a:pt x="55323" y="0"/>
                  </a:moveTo>
                  <a:lnTo>
                    <a:pt x="2578" y="0"/>
                  </a:lnTo>
                  <a:lnTo>
                    <a:pt x="1600" y="204"/>
                  </a:lnTo>
                  <a:lnTo>
                    <a:pt x="316" y="967"/>
                  </a:lnTo>
                  <a:lnTo>
                    <a:pt x="0" y="1451"/>
                  </a:lnTo>
                  <a:lnTo>
                    <a:pt x="0" y="133859"/>
                  </a:lnTo>
                  <a:lnTo>
                    <a:pt x="316" y="134353"/>
                  </a:lnTo>
                  <a:lnTo>
                    <a:pt x="1600" y="135125"/>
                  </a:lnTo>
                  <a:lnTo>
                    <a:pt x="2578" y="135311"/>
                  </a:lnTo>
                  <a:lnTo>
                    <a:pt x="55323" y="135311"/>
                  </a:lnTo>
                  <a:lnTo>
                    <a:pt x="57445" y="135153"/>
                  </a:lnTo>
                  <a:lnTo>
                    <a:pt x="58990" y="134511"/>
                  </a:lnTo>
                  <a:lnTo>
                    <a:pt x="59372" y="134018"/>
                  </a:lnTo>
                  <a:lnTo>
                    <a:pt x="59372" y="128414"/>
                  </a:lnTo>
                  <a:lnTo>
                    <a:pt x="58469" y="127065"/>
                  </a:lnTo>
                  <a:lnTo>
                    <a:pt x="54876" y="125008"/>
                  </a:lnTo>
                  <a:lnTo>
                    <a:pt x="52494" y="124487"/>
                  </a:lnTo>
                  <a:lnTo>
                    <a:pt x="25837" y="124487"/>
                  </a:lnTo>
                  <a:lnTo>
                    <a:pt x="25837" y="73742"/>
                  </a:lnTo>
                  <a:lnTo>
                    <a:pt x="48650" y="73742"/>
                  </a:lnTo>
                  <a:lnTo>
                    <a:pt x="51023" y="73221"/>
                  </a:lnTo>
                  <a:lnTo>
                    <a:pt x="54616" y="71164"/>
                  </a:lnTo>
                  <a:lnTo>
                    <a:pt x="55509" y="69815"/>
                  </a:lnTo>
                  <a:lnTo>
                    <a:pt x="55509" y="64212"/>
                  </a:lnTo>
                  <a:lnTo>
                    <a:pt x="55128" y="63728"/>
                  </a:lnTo>
                  <a:lnTo>
                    <a:pt x="53583" y="63076"/>
                  </a:lnTo>
                  <a:lnTo>
                    <a:pt x="52633" y="62918"/>
                  </a:lnTo>
                  <a:lnTo>
                    <a:pt x="25837" y="62918"/>
                  </a:lnTo>
                  <a:lnTo>
                    <a:pt x="25837" y="10824"/>
                  </a:lnTo>
                  <a:lnTo>
                    <a:pt x="52494" y="10824"/>
                  </a:lnTo>
                  <a:lnTo>
                    <a:pt x="54876" y="10303"/>
                  </a:lnTo>
                  <a:lnTo>
                    <a:pt x="58469" y="8246"/>
                  </a:lnTo>
                  <a:lnTo>
                    <a:pt x="59372" y="6887"/>
                  </a:lnTo>
                  <a:lnTo>
                    <a:pt x="59372" y="1284"/>
                  </a:lnTo>
                  <a:lnTo>
                    <a:pt x="58990" y="809"/>
                  </a:lnTo>
                  <a:lnTo>
                    <a:pt x="57445" y="158"/>
                  </a:lnTo>
                  <a:lnTo>
                    <a:pt x="55323" y="0"/>
                  </a:lnTo>
                  <a:close/>
                </a:path>
              </a:pathLst>
            </a:custGeom>
            <a:solidFill>
              <a:srgbClr val="6E6F72"/>
            </a:solidFill>
          </p:spPr>
          <p:txBody>
            <a:bodyPr wrap="square" lIns="0" tIns="0" rIns="0" bIns="0" rtlCol="0"/>
            <a:lstStyle/>
            <a:p>
              <a:endParaRPr/>
            </a:p>
          </p:txBody>
        </p:sp>
        <p:sp>
          <p:nvSpPr>
            <p:cNvPr id="10" name="object 24"/>
            <p:cNvSpPr/>
            <p:nvPr/>
          </p:nvSpPr>
          <p:spPr>
            <a:xfrm>
              <a:off x="4309044" y="3828816"/>
              <a:ext cx="74022" cy="138401"/>
            </a:xfrm>
            <a:prstGeom prst="rect">
              <a:avLst/>
            </a:prstGeom>
            <a:blipFill>
              <a:blip r:embed="rId9" cstate="print"/>
              <a:stretch>
                <a:fillRect/>
              </a:stretch>
            </a:blipFill>
          </p:spPr>
          <p:txBody>
            <a:bodyPr wrap="square" lIns="0" tIns="0" rIns="0" bIns="0" rtlCol="0"/>
            <a:lstStyle/>
            <a:p>
              <a:endParaRPr/>
            </a:p>
          </p:txBody>
        </p:sp>
        <p:sp>
          <p:nvSpPr>
            <p:cNvPr id="11" name="object 25"/>
            <p:cNvSpPr/>
            <p:nvPr/>
          </p:nvSpPr>
          <p:spPr>
            <a:xfrm>
              <a:off x="4587402" y="3830361"/>
              <a:ext cx="26034" cy="135890"/>
            </a:xfrm>
            <a:custGeom>
              <a:avLst/>
              <a:gdLst/>
              <a:ahLst/>
              <a:cxnLst/>
              <a:rect l="l" t="t" r="r" b="b"/>
              <a:pathLst>
                <a:path w="26035" h="135889">
                  <a:moveTo>
                    <a:pt x="23259" y="0"/>
                  </a:moveTo>
                  <a:lnTo>
                    <a:pt x="7836" y="0"/>
                  </a:lnTo>
                  <a:lnTo>
                    <a:pt x="5137" y="446"/>
                  </a:lnTo>
                  <a:lnTo>
                    <a:pt x="1023" y="2252"/>
                  </a:lnTo>
                  <a:lnTo>
                    <a:pt x="0" y="3434"/>
                  </a:lnTo>
                  <a:lnTo>
                    <a:pt x="0" y="132798"/>
                  </a:lnTo>
                  <a:lnTo>
                    <a:pt x="679" y="133617"/>
                  </a:lnTo>
                  <a:lnTo>
                    <a:pt x="3369" y="134976"/>
                  </a:lnTo>
                  <a:lnTo>
                    <a:pt x="5016" y="135302"/>
                  </a:lnTo>
                  <a:lnTo>
                    <a:pt x="20820" y="135302"/>
                  </a:lnTo>
                  <a:lnTo>
                    <a:pt x="22449" y="134976"/>
                  </a:lnTo>
                  <a:lnTo>
                    <a:pt x="25158" y="133617"/>
                  </a:lnTo>
                  <a:lnTo>
                    <a:pt x="25837" y="132798"/>
                  </a:lnTo>
                  <a:lnTo>
                    <a:pt x="25837" y="1442"/>
                  </a:lnTo>
                  <a:lnTo>
                    <a:pt x="25502" y="967"/>
                  </a:lnTo>
                  <a:lnTo>
                    <a:pt x="24217" y="186"/>
                  </a:lnTo>
                  <a:close/>
                </a:path>
              </a:pathLst>
            </a:custGeom>
            <a:solidFill>
              <a:srgbClr val="6E6F72"/>
            </a:solidFill>
          </p:spPr>
          <p:txBody>
            <a:bodyPr wrap="square" lIns="0" tIns="0" rIns="0" bIns="0" rtlCol="0"/>
            <a:lstStyle/>
            <a:p>
              <a:endParaRPr/>
            </a:p>
          </p:txBody>
        </p:sp>
        <p:sp>
          <p:nvSpPr>
            <p:cNvPr id="12" name="object 26"/>
            <p:cNvSpPr/>
            <p:nvPr/>
          </p:nvSpPr>
          <p:spPr>
            <a:xfrm>
              <a:off x="4817566" y="3830352"/>
              <a:ext cx="74031" cy="135311"/>
            </a:xfrm>
            <a:prstGeom prst="rect">
              <a:avLst/>
            </a:prstGeom>
            <a:blipFill>
              <a:blip r:embed="rId10" cstate="print"/>
              <a:stretch>
                <a:fillRect/>
              </a:stretch>
            </a:blipFill>
          </p:spPr>
          <p:txBody>
            <a:bodyPr wrap="square" lIns="0" tIns="0" rIns="0" bIns="0" rtlCol="0"/>
            <a:lstStyle/>
            <a:p>
              <a:endParaRPr/>
            </a:p>
          </p:txBody>
        </p:sp>
        <p:sp>
          <p:nvSpPr>
            <p:cNvPr id="13" name="object 27"/>
            <p:cNvSpPr/>
            <p:nvPr/>
          </p:nvSpPr>
          <p:spPr>
            <a:xfrm>
              <a:off x="5095905" y="3830352"/>
              <a:ext cx="59690" cy="135890"/>
            </a:xfrm>
            <a:custGeom>
              <a:avLst/>
              <a:gdLst/>
              <a:ahLst/>
              <a:cxnLst/>
              <a:rect l="l" t="t" r="r" b="b"/>
              <a:pathLst>
                <a:path w="59689" h="135889">
                  <a:moveTo>
                    <a:pt x="55332" y="0"/>
                  </a:moveTo>
                  <a:lnTo>
                    <a:pt x="2568" y="0"/>
                  </a:lnTo>
                  <a:lnTo>
                    <a:pt x="1610" y="204"/>
                  </a:lnTo>
                  <a:lnTo>
                    <a:pt x="325" y="967"/>
                  </a:lnTo>
                  <a:lnTo>
                    <a:pt x="0" y="1451"/>
                  </a:lnTo>
                  <a:lnTo>
                    <a:pt x="0" y="133859"/>
                  </a:lnTo>
                  <a:lnTo>
                    <a:pt x="325" y="134353"/>
                  </a:lnTo>
                  <a:lnTo>
                    <a:pt x="1610" y="135125"/>
                  </a:lnTo>
                  <a:lnTo>
                    <a:pt x="2568" y="135311"/>
                  </a:lnTo>
                  <a:lnTo>
                    <a:pt x="55332" y="135311"/>
                  </a:lnTo>
                  <a:lnTo>
                    <a:pt x="57454" y="135153"/>
                  </a:lnTo>
                  <a:lnTo>
                    <a:pt x="58999" y="134511"/>
                  </a:lnTo>
                  <a:lnTo>
                    <a:pt x="59381" y="134018"/>
                  </a:lnTo>
                  <a:lnTo>
                    <a:pt x="59381" y="128414"/>
                  </a:lnTo>
                  <a:lnTo>
                    <a:pt x="58478" y="127065"/>
                  </a:lnTo>
                  <a:lnTo>
                    <a:pt x="54876" y="125008"/>
                  </a:lnTo>
                  <a:lnTo>
                    <a:pt x="52503" y="124487"/>
                  </a:lnTo>
                  <a:lnTo>
                    <a:pt x="25846" y="124487"/>
                  </a:lnTo>
                  <a:lnTo>
                    <a:pt x="25846" y="73742"/>
                  </a:lnTo>
                  <a:lnTo>
                    <a:pt x="48650" y="73742"/>
                  </a:lnTo>
                  <a:lnTo>
                    <a:pt x="51014" y="73221"/>
                  </a:lnTo>
                  <a:lnTo>
                    <a:pt x="54625" y="71164"/>
                  </a:lnTo>
                  <a:lnTo>
                    <a:pt x="55528" y="69815"/>
                  </a:lnTo>
                  <a:lnTo>
                    <a:pt x="55528" y="64212"/>
                  </a:lnTo>
                  <a:lnTo>
                    <a:pt x="55137" y="63728"/>
                  </a:lnTo>
                  <a:lnTo>
                    <a:pt x="53592" y="63076"/>
                  </a:lnTo>
                  <a:lnTo>
                    <a:pt x="52633" y="62918"/>
                  </a:lnTo>
                  <a:lnTo>
                    <a:pt x="25846" y="62918"/>
                  </a:lnTo>
                  <a:lnTo>
                    <a:pt x="25846" y="10824"/>
                  </a:lnTo>
                  <a:lnTo>
                    <a:pt x="52503" y="10824"/>
                  </a:lnTo>
                  <a:lnTo>
                    <a:pt x="54876" y="10303"/>
                  </a:lnTo>
                  <a:lnTo>
                    <a:pt x="58478" y="8246"/>
                  </a:lnTo>
                  <a:lnTo>
                    <a:pt x="59381" y="6887"/>
                  </a:lnTo>
                  <a:lnTo>
                    <a:pt x="59381" y="1284"/>
                  </a:lnTo>
                  <a:lnTo>
                    <a:pt x="58999" y="809"/>
                  </a:lnTo>
                  <a:lnTo>
                    <a:pt x="57454" y="158"/>
                  </a:lnTo>
                  <a:lnTo>
                    <a:pt x="55332" y="0"/>
                  </a:lnTo>
                  <a:close/>
                </a:path>
              </a:pathLst>
            </a:custGeom>
            <a:solidFill>
              <a:srgbClr val="6E6F72"/>
            </a:solidFill>
          </p:spPr>
          <p:txBody>
            <a:bodyPr wrap="square" lIns="0" tIns="0" rIns="0" bIns="0" rtlCol="0"/>
            <a:lstStyle/>
            <a:p>
              <a:endParaRPr/>
            </a:p>
          </p:txBody>
        </p:sp>
        <p:sp>
          <p:nvSpPr>
            <p:cNvPr id="14" name="object 28"/>
            <p:cNvSpPr/>
            <p:nvPr/>
          </p:nvSpPr>
          <p:spPr>
            <a:xfrm>
              <a:off x="5354233" y="3830352"/>
              <a:ext cx="74022" cy="135311"/>
            </a:xfrm>
            <a:prstGeom prst="rect">
              <a:avLst/>
            </a:prstGeom>
            <a:blipFill>
              <a:blip r:embed="rId11" cstate="print"/>
              <a:stretch>
                <a:fillRect/>
              </a:stretch>
            </a:blipFill>
          </p:spPr>
          <p:txBody>
            <a:bodyPr wrap="square" lIns="0" tIns="0" rIns="0" bIns="0" rtlCol="0"/>
            <a:lstStyle/>
            <a:p>
              <a:endParaRPr/>
            </a:p>
          </p:txBody>
        </p:sp>
        <p:sp>
          <p:nvSpPr>
            <p:cNvPr id="15" name="object 29"/>
            <p:cNvSpPr/>
            <p:nvPr/>
          </p:nvSpPr>
          <p:spPr>
            <a:xfrm>
              <a:off x="5634509" y="3828807"/>
              <a:ext cx="74031" cy="138401"/>
            </a:xfrm>
            <a:prstGeom prst="rect">
              <a:avLst/>
            </a:prstGeom>
            <a:blipFill>
              <a:blip r:embed="rId12" cstate="print"/>
              <a:stretch>
                <a:fillRect/>
              </a:stretch>
            </a:blipFill>
          </p:spPr>
          <p:txBody>
            <a:bodyPr wrap="square" lIns="0" tIns="0" rIns="0" bIns="0" rtlCol="0"/>
            <a:lstStyle/>
            <a:p>
              <a:endParaRPr/>
            </a:p>
          </p:txBody>
        </p:sp>
        <p:sp>
          <p:nvSpPr>
            <p:cNvPr id="16" name="object 30"/>
            <p:cNvSpPr/>
            <p:nvPr/>
          </p:nvSpPr>
          <p:spPr>
            <a:xfrm>
              <a:off x="5912867" y="3830352"/>
              <a:ext cx="59690" cy="135890"/>
            </a:xfrm>
            <a:custGeom>
              <a:avLst/>
              <a:gdLst/>
              <a:ahLst/>
              <a:cxnLst/>
              <a:rect l="l" t="t" r="r" b="b"/>
              <a:pathLst>
                <a:path w="59689" h="135889">
                  <a:moveTo>
                    <a:pt x="55323" y="0"/>
                  </a:moveTo>
                  <a:lnTo>
                    <a:pt x="2578" y="0"/>
                  </a:lnTo>
                  <a:lnTo>
                    <a:pt x="1600" y="204"/>
                  </a:lnTo>
                  <a:lnTo>
                    <a:pt x="316" y="967"/>
                  </a:lnTo>
                  <a:lnTo>
                    <a:pt x="0" y="1451"/>
                  </a:lnTo>
                  <a:lnTo>
                    <a:pt x="0" y="133859"/>
                  </a:lnTo>
                  <a:lnTo>
                    <a:pt x="316" y="134353"/>
                  </a:lnTo>
                  <a:lnTo>
                    <a:pt x="1600" y="135125"/>
                  </a:lnTo>
                  <a:lnTo>
                    <a:pt x="2578" y="135311"/>
                  </a:lnTo>
                  <a:lnTo>
                    <a:pt x="55323" y="135311"/>
                  </a:lnTo>
                  <a:lnTo>
                    <a:pt x="57445" y="135153"/>
                  </a:lnTo>
                  <a:lnTo>
                    <a:pt x="58990" y="134511"/>
                  </a:lnTo>
                  <a:lnTo>
                    <a:pt x="59372" y="134018"/>
                  </a:lnTo>
                  <a:lnTo>
                    <a:pt x="59372" y="128414"/>
                  </a:lnTo>
                  <a:lnTo>
                    <a:pt x="58469" y="127065"/>
                  </a:lnTo>
                  <a:lnTo>
                    <a:pt x="54876" y="125008"/>
                  </a:lnTo>
                  <a:lnTo>
                    <a:pt x="52494" y="124487"/>
                  </a:lnTo>
                  <a:lnTo>
                    <a:pt x="25837" y="124487"/>
                  </a:lnTo>
                  <a:lnTo>
                    <a:pt x="25837" y="73742"/>
                  </a:lnTo>
                  <a:lnTo>
                    <a:pt x="48650" y="73742"/>
                  </a:lnTo>
                  <a:lnTo>
                    <a:pt x="51023" y="73221"/>
                  </a:lnTo>
                  <a:lnTo>
                    <a:pt x="54616" y="71164"/>
                  </a:lnTo>
                  <a:lnTo>
                    <a:pt x="55518" y="69815"/>
                  </a:lnTo>
                  <a:lnTo>
                    <a:pt x="55518" y="64212"/>
                  </a:lnTo>
                  <a:lnTo>
                    <a:pt x="55128" y="63728"/>
                  </a:lnTo>
                  <a:lnTo>
                    <a:pt x="53583" y="63076"/>
                  </a:lnTo>
                  <a:lnTo>
                    <a:pt x="52624" y="62918"/>
                  </a:lnTo>
                  <a:lnTo>
                    <a:pt x="25837" y="62918"/>
                  </a:lnTo>
                  <a:lnTo>
                    <a:pt x="25837" y="10824"/>
                  </a:lnTo>
                  <a:lnTo>
                    <a:pt x="52494" y="10824"/>
                  </a:lnTo>
                  <a:lnTo>
                    <a:pt x="54876" y="10303"/>
                  </a:lnTo>
                  <a:lnTo>
                    <a:pt x="58469" y="8246"/>
                  </a:lnTo>
                  <a:lnTo>
                    <a:pt x="59372" y="6887"/>
                  </a:lnTo>
                  <a:lnTo>
                    <a:pt x="59372" y="1284"/>
                  </a:lnTo>
                  <a:lnTo>
                    <a:pt x="58990" y="809"/>
                  </a:lnTo>
                  <a:lnTo>
                    <a:pt x="57445" y="158"/>
                  </a:lnTo>
                  <a:lnTo>
                    <a:pt x="55323" y="0"/>
                  </a:lnTo>
                  <a:close/>
                </a:path>
              </a:pathLst>
            </a:custGeom>
            <a:solidFill>
              <a:srgbClr val="6E6F72"/>
            </a:solidFill>
          </p:spPr>
          <p:txBody>
            <a:bodyPr wrap="square" lIns="0" tIns="0" rIns="0" bIns="0" rtlCol="0"/>
            <a:lstStyle/>
            <a:p>
              <a:endParaRPr/>
            </a:p>
          </p:txBody>
        </p:sp>
        <p:sp>
          <p:nvSpPr>
            <p:cNvPr id="17" name="object 31"/>
            <p:cNvSpPr/>
            <p:nvPr/>
          </p:nvSpPr>
          <p:spPr>
            <a:xfrm>
              <a:off x="6171177" y="3828816"/>
              <a:ext cx="74012" cy="138401"/>
            </a:xfrm>
            <a:prstGeom prst="rect">
              <a:avLst/>
            </a:prstGeom>
            <a:blipFill>
              <a:blip r:embed="rId13" cstate="print"/>
              <a:stretch>
                <a:fillRect/>
              </a:stretch>
            </a:blipFill>
          </p:spPr>
          <p:txBody>
            <a:bodyPr wrap="square" lIns="0" tIns="0" rIns="0" bIns="0" rtlCol="0"/>
            <a:lstStyle/>
            <a:p>
              <a:endParaRPr/>
            </a:p>
          </p:txBody>
        </p:sp>
        <p:sp>
          <p:nvSpPr>
            <p:cNvPr id="18" name="object 32"/>
            <p:cNvSpPr/>
            <p:nvPr/>
          </p:nvSpPr>
          <p:spPr>
            <a:xfrm>
              <a:off x="4464441" y="2570690"/>
              <a:ext cx="1137091" cy="680942"/>
            </a:xfrm>
            <a:prstGeom prst="rect">
              <a:avLst/>
            </a:prstGeom>
            <a:blipFill>
              <a:blip r:embed="rId14" cstate="print"/>
              <a:stretch>
                <a:fillRect/>
              </a:stretch>
            </a:blipFill>
          </p:spPr>
          <p:txBody>
            <a:bodyPr wrap="square" lIns="0" tIns="0" rIns="0" bIns="0" rtlCol="0"/>
            <a:lstStyle/>
            <a:p>
              <a:endParaRPr/>
            </a:p>
          </p:txBody>
        </p:sp>
        <p:sp>
          <p:nvSpPr>
            <p:cNvPr id="19" name="object 33"/>
            <p:cNvSpPr/>
            <p:nvPr/>
          </p:nvSpPr>
          <p:spPr>
            <a:xfrm>
              <a:off x="4689877" y="4053656"/>
              <a:ext cx="183440" cy="197113"/>
            </a:xfrm>
            <a:prstGeom prst="rect">
              <a:avLst/>
            </a:prstGeom>
            <a:blipFill>
              <a:blip r:embed="rId15" cstate="print"/>
              <a:stretch>
                <a:fillRect/>
              </a:stretch>
            </a:blipFill>
          </p:spPr>
          <p:txBody>
            <a:bodyPr wrap="square" lIns="0" tIns="0" rIns="0" bIns="0" rtlCol="0"/>
            <a:lstStyle/>
            <a:p>
              <a:endParaRPr/>
            </a:p>
          </p:txBody>
        </p:sp>
        <p:sp>
          <p:nvSpPr>
            <p:cNvPr id="20" name="object 34"/>
            <p:cNvSpPr/>
            <p:nvPr/>
          </p:nvSpPr>
          <p:spPr>
            <a:xfrm>
              <a:off x="4921763" y="4053656"/>
              <a:ext cx="183422" cy="197113"/>
            </a:xfrm>
            <a:prstGeom prst="rect">
              <a:avLst/>
            </a:prstGeom>
            <a:blipFill>
              <a:blip r:embed="rId16" cstate="print"/>
              <a:stretch>
                <a:fillRect/>
              </a:stretch>
            </a:blipFill>
          </p:spPr>
          <p:txBody>
            <a:bodyPr wrap="square" lIns="0" tIns="0" rIns="0" bIns="0" rtlCol="0"/>
            <a:lstStyle/>
            <a:p>
              <a:endParaRPr/>
            </a:p>
          </p:txBody>
        </p:sp>
        <p:sp>
          <p:nvSpPr>
            <p:cNvPr id="21" name="object 35"/>
            <p:cNvSpPr/>
            <p:nvPr/>
          </p:nvSpPr>
          <p:spPr>
            <a:xfrm>
              <a:off x="5153593" y="4053656"/>
              <a:ext cx="183449" cy="197113"/>
            </a:xfrm>
            <a:prstGeom prst="rect">
              <a:avLst/>
            </a:prstGeom>
            <a:blipFill>
              <a:blip r:embed="rId17" cstate="print"/>
              <a:stretch>
                <a:fillRect/>
              </a:stretch>
            </a:blipFill>
          </p:spPr>
          <p:txBody>
            <a:bodyPr wrap="square" lIns="0" tIns="0" rIns="0" bIns="0" rtlCol="0"/>
            <a:lstStyle/>
            <a:p>
              <a:endParaRPr/>
            </a:p>
          </p:txBody>
        </p:sp>
        <p:sp>
          <p:nvSpPr>
            <p:cNvPr id="22" name="object 36"/>
            <p:cNvSpPr/>
            <p:nvPr/>
          </p:nvSpPr>
          <p:spPr>
            <a:xfrm>
              <a:off x="3517544" y="2351629"/>
              <a:ext cx="2982595" cy="2018030"/>
            </a:xfrm>
            <a:custGeom>
              <a:avLst/>
              <a:gdLst/>
              <a:ahLst/>
              <a:cxnLst/>
              <a:rect l="l" t="t" r="r" b="b"/>
              <a:pathLst>
                <a:path w="2982595" h="2018029">
                  <a:moveTo>
                    <a:pt x="1129207" y="1800783"/>
                  </a:moveTo>
                  <a:lnTo>
                    <a:pt x="254838" y="1800783"/>
                  </a:lnTo>
                  <a:lnTo>
                    <a:pt x="254838" y="1808441"/>
                  </a:lnTo>
                  <a:lnTo>
                    <a:pt x="1129207" y="1808441"/>
                  </a:lnTo>
                  <a:lnTo>
                    <a:pt x="1129207" y="1800783"/>
                  </a:lnTo>
                  <a:close/>
                </a:path>
                <a:path w="2982595" h="2018029">
                  <a:moveTo>
                    <a:pt x="2727680" y="1800783"/>
                  </a:moveTo>
                  <a:lnTo>
                    <a:pt x="1853285" y="1800783"/>
                  </a:lnTo>
                  <a:lnTo>
                    <a:pt x="1853285" y="1808441"/>
                  </a:lnTo>
                  <a:lnTo>
                    <a:pt x="2727680" y="1808441"/>
                  </a:lnTo>
                  <a:lnTo>
                    <a:pt x="2727680" y="1800783"/>
                  </a:lnTo>
                  <a:close/>
                </a:path>
                <a:path w="2982595" h="2018029">
                  <a:moveTo>
                    <a:pt x="2982493" y="0"/>
                  </a:moveTo>
                  <a:lnTo>
                    <a:pt x="2969222" y="0"/>
                  </a:lnTo>
                  <a:lnTo>
                    <a:pt x="2969222" y="13970"/>
                  </a:lnTo>
                  <a:lnTo>
                    <a:pt x="2969222" y="2004060"/>
                  </a:lnTo>
                  <a:lnTo>
                    <a:pt x="13271" y="2004060"/>
                  </a:lnTo>
                  <a:lnTo>
                    <a:pt x="13271" y="13970"/>
                  </a:lnTo>
                  <a:lnTo>
                    <a:pt x="2969222" y="13970"/>
                  </a:lnTo>
                  <a:lnTo>
                    <a:pt x="2969222" y="0"/>
                  </a:lnTo>
                  <a:lnTo>
                    <a:pt x="0" y="0"/>
                  </a:lnTo>
                  <a:lnTo>
                    <a:pt x="0" y="13970"/>
                  </a:lnTo>
                  <a:lnTo>
                    <a:pt x="0" y="2004060"/>
                  </a:lnTo>
                  <a:lnTo>
                    <a:pt x="0" y="2018030"/>
                  </a:lnTo>
                  <a:lnTo>
                    <a:pt x="2982493" y="2018030"/>
                  </a:lnTo>
                  <a:lnTo>
                    <a:pt x="2982493" y="2004161"/>
                  </a:lnTo>
                  <a:lnTo>
                    <a:pt x="2982493" y="13970"/>
                  </a:lnTo>
                  <a:lnTo>
                    <a:pt x="2982493" y="13385"/>
                  </a:lnTo>
                  <a:lnTo>
                    <a:pt x="2982493" y="0"/>
                  </a:lnTo>
                  <a:close/>
                </a:path>
              </a:pathLst>
            </a:custGeom>
            <a:solidFill>
              <a:srgbClr val="231F20"/>
            </a:solidFill>
          </p:spPr>
          <p:txBody>
            <a:bodyPr wrap="square" lIns="0" tIns="0" rIns="0" bIns="0" rtlCol="0"/>
            <a:lstStyle/>
            <a:p>
              <a:endParaRPr/>
            </a:p>
          </p:txBody>
        </p:sp>
      </p:grpSp>
      <p:pic>
        <p:nvPicPr>
          <p:cNvPr id="59" name="Picture 58" descr="A picture containing text&#10;&#10;Description automatically generated">
            <a:extLst>
              <a:ext uri="{FF2B5EF4-FFF2-40B4-BE49-F238E27FC236}">
                <a16:creationId xmlns:a16="http://schemas.microsoft.com/office/drawing/2014/main" id="{AC1C5FAB-DD82-4F1F-B996-523CDDB7E1C6}"/>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825907" y="5614181"/>
            <a:ext cx="1610735" cy="1101793"/>
          </a:xfrm>
          <a:prstGeom prst="rect">
            <a:avLst/>
          </a:prstGeom>
          <a:ln>
            <a:solidFill>
              <a:srgbClr val="0070C0"/>
            </a:solidFill>
          </a:ln>
        </p:spPr>
      </p:pic>
      <p:sp>
        <p:nvSpPr>
          <p:cNvPr id="60" name="object 24"/>
          <p:cNvSpPr txBox="1"/>
          <p:nvPr/>
        </p:nvSpPr>
        <p:spPr>
          <a:xfrm>
            <a:off x="7031779" y="391625"/>
            <a:ext cx="3185795" cy="1029969"/>
          </a:xfrm>
          <a:prstGeom prst="rect">
            <a:avLst/>
          </a:prstGeom>
          <a:solidFill>
            <a:srgbClr val="5C5A57"/>
          </a:solidFill>
          <a:ln w="72114">
            <a:solidFill>
              <a:srgbClr val="49BA79"/>
            </a:solidFill>
          </a:ln>
        </p:spPr>
        <p:txBody>
          <a:bodyPr vert="horz" wrap="square" lIns="0" tIns="184785" rIns="0" bIns="0" rtlCol="0">
            <a:spAutoFit/>
          </a:bodyPr>
          <a:lstStyle/>
          <a:p>
            <a:pPr marR="127000" algn="ctr">
              <a:lnSpc>
                <a:spcPts val="2400"/>
              </a:lnSpc>
              <a:spcBef>
                <a:spcPts val="1455"/>
              </a:spcBef>
            </a:pPr>
            <a:r>
              <a:rPr sz="2200" b="1" spc="-10" dirty="0">
                <a:solidFill>
                  <a:srgbClr val="FFFFFF"/>
                </a:solidFill>
                <a:latin typeface="Georgia"/>
                <a:cs typeface="Georgia"/>
              </a:rPr>
              <a:t>Park</a:t>
            </a:r>
            <a:r>
              <a:rPr sz="2200" b="1" spc="-90" dirty="0">
                <a:solidFill>
                  <a:srgbClr val="FFFFFF"/>
                </a:solidFill>
                <a:latin typeface="Georgia"/>
                <a:cs typeface="Georgia"/>
              </a:rPr>
              <a:t> </a:t>
            </a:r>
            <a:r>
              <a:rPr sz="2200" b="1" spc="-70" dirty="0">
                <a:solidFill>
                  <a:srgbClr val="FFFFFF"/>
                </a:solidFill>
                <a:latin typeface="Georgia"/>
                <a:cs typeface="Georgia"/>
              </a:rPr>
              <a:t>Residences</a:t>
            </a:r>
            <a:endParaRPr sz="2200" dirty="0">
              <a:latin typeface="Georgia"/>
              <a:cs typeface="Georgia"/>
            </a:endParaRPr>
          </a:p>
          <a:p>
            <a:pPr marR="134620" algn="ctr">
              <a:lnSpc>
                <a:spcPts val="1920"/>
              </a:lnSpc>
            </a:pPr>
            <a:r>
              <a:rPr sz="1800" spc="10" dirty="0">
                <a:solidFill>
                  <a:srgbClr val="FFFFFF"/>
                </a:solidFill>
                <a:latin typeface="Georgia"/>
                <a:cs typeface="Georgia"/>
              </a:rPr>
              <a:t>Aroun</a:t>
            </a:r>
            <a:r>
              <a:rPr sz="1800" spc="165" dirty="0">
                <a:solidFill>
                  <a:srgbClr val="FFFFFF"/>
                </a:solidFill>
                <a:latin typeface="Georgia"/>
                <a:cs typeface="Georgia"/>
              </a:rPr>
              <a:t>d</a:t>
            </a:r>
            <a:r>
              <a:rPr sz="1800" spc="-170" dirty="0">
                <a:solidFill>
                  <a:srgbClr val="FFFFFF"/>
                </a:solidFill>
                <a:latin typeface="Georgia"/>
                <a:cs typeface="Georgia"/>
              </a:rPr>
              <a:t> </a:t>
            </a:r>
            <a:r>
              <a:rPr sz="1800" spc="-35" dirty="0">
                <a:solidFill>
                  <a:srgbClr val="FFFFFF"/>
                </a:solidFill>
                <a:latin typeface="Georgia"/>
                <a:cs typeface="Georgia"/>
              </a:rPr>
              <a:t>Th</a:t>
            </a:r>
            <a:r>
              <a:rPr sz="1800" spc="90" dirty="0">
                <a:solidFill>
                  <a:srgbClr val="FFFFFF"/>
                </a:solidFill>
                <a:latin typeface="Georgia"/>
                <a:cs typeface="Georgia"/>
              </a:rPr>
              <a:t>e</a:t>
            </a:r>
            <a:r>
              <a:rPr sz="1800" spc="-170" dirty="0">
                <a:solidFill>
                  <a:srgbClr val="FFFFFF"/>
                </a:solidFill>
                <a:latin typeface="Georgia"/>
                <a:cs typeface="Georgia"/>
              </a:rPr>
              <a:t> </a:t>
            </a:r>
            <a:r>
              <a:rPr sz="1800" spc="125" dirty="0">
                <a:solidFill>
                  <a:srgbClr val="FFFFFF"/>
                </a:solidFill>
                <a:latin typeface="Georgia"/>
                <a:cs typeface="Georgia"/>
              </a:rPr>
              <a:t>Blu</a:t>
            </a:r>
            <a:endParaRPr sz="1800" dirty="0">
              <a:latin typeface="Georgia"/>
              <a:cs typeface="Georgia"/>
            </a:endParaRPr>
          </a:p>
        </p:txBody>
      </p:sp>
      <p:sp>
        <p:nvSpPr>
          <p:cNvPr id="63" name="object 10"/>
          <p:cNvSpPr/>
          <p:nvPr/>
        </p:nvSpPr>
        <p:spPr>
          <a:xfrm>
            <a:off x="4283681" y="3002628"/>
            <a:ext cx="1785651" cy="1841029"/>
          </a:xfrm>
          <a:custGeom>
            <a:avLst/>
            <a:gdLst/>
            <a:ahLst/>
            <a:cxnLst/>
            <a:rect l="l" t="t" r="r" b="b"/>
            <a:pathLst>
              <a:path w="2183765" h="2521585">
                <a:moveTo>
                  <a:pt x="1091727" y="0"/>
                </a:moveTo>
                <a:lnTo>
                  <a:pt x="0" y="630310"/>
                </a:lnTo>
                <a:lnTo>
                  <a:pt x="0" y="1890930"/>
                </a:lnTo>
                <a:lnTo>
                  <a:pt x="1091727" y="2521240"/>
                </a:lnTo>
                <a:lnTo>
                  <a:pt x="2183454" y="1890930"/>
                </a:lnTo>
                <a:lnTo>
                  <a:pt x="2183454" y="630310"/>
                </a:lnTo>
                <a:lnTo>
                  <a:pt x="1091727" y="0"/>
                </a:lnTo>
                <a:close/>
              </a:path>
            </a:pathLst>
          </a:custGeom>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p>
        </p:txBody>
      </p:sp>
      <p:sp>
        <p:nvSpPr>
          <p:cNvPr id="64" name="object 27"/>
          <p:cNvSpPr txBox="1"/>
          <p:nvPr/>
        </p:nvSpPr>
        <p:spPr>
          <a:xfrm>
            <a:off x="4536246" y="3387872"/>
            <a:ext cx="1136607" cy="1071446"/>
          </a:xfrm>
          <a:prstGeom prst="rect">
            <a:avLst/>
          </a:prstGeom>
        </p:spPr>
        <p:txBody>
          <a:bodyPr vert="horz" wrap="square" lIns="0" tIns="14604" rIns="0" bIns="0" rtlCol="0">
            <a:spAutoFit/>
          </a:bodyPr>
          <a:lstStyle/>
          <a:p>
            <a:pPr algn="ctr">
              <a:lnSpc>
                <a:spcPct val="100000"/>
              </a:lnSpc>
              <a:spcBef>
                <a:spcPts val="114"/>
              </a:spcBef>
            </a:pPr>
            <a:r>
              <a:rPr sz="1450" b="1" spc="5" dirty="0">
                <a:solidFill>
                  <a:srgbClr val="FF0000"/>
                </a:solidFill>
                <a:latin typeface="Georgia"/>
                <a:cs typeface="Georgia"/>
              </a:rPr>
              <a:t>RESORT*</a:t>
            </a:r>
            <a:endParaRPr sz="1450" dirty="0">
              <a:solidFill>
                <a:srgbClr val="FF0000"/>
              </a:solidFill>
              <a:latin typeface="Georgia"/>
              <a:cs typeface="Georgia"/>
            </a:endParaRPr>
          </a:p>
          <a:p>
            <a:pPr marL="12700" marR="5080" algn="ctr">
              <a:lnSpc>
                <a:spcPct val="125099"/>
              </a:lnSpc>
              <a:spcBef>
                <a:spcPts val="495"/>
              </a:spcBef>
            </a:pPr>
            <a:r>
              <a:rPr sz="1000" spc="15" dirty="0">
                <a:solidFill>
                  <a:srgbClr val="FF0000"/>
                </a:solidFill>
                <a:latin typeface="Georgia"/>
                <a:cs typeface="Georgia"/>
              </a:rPr>
              <a:t>Hotel</a:t>
            </a:r>
            <a:r>
              <a:rPr sz="1000" spc="60" dirty="0">
                <a:solidFill>
                  <a:srgbClr val="FF0000"/>
                </a:solidFill>
                <a:latin typeface="Georgia"/>
                <a:cs typeface="Georgia"/>
              </a:rPr>
              <a:t> </a:t>
            </a:r>
            <a:r>
              <a:rPr sz="1000" spc="20" dirty="0">
                <a:solidFill>
                  <a:srgbClr val="FF0000"/>
                </a:solidFill>
                <a:latin typeface="Georgia"/>
                <a:cs typeface="Georgia"/>
              </a:rPr>
              <a:t>Service </a:t>
            </a:r>
            <a:r>
              <a:rPr sz="1000" spc="25" dirty="0">
                <a:solidFill>
                  <a:srgbClr val="FF0000"/>
                </a:solidFill>
                <a:latin typeface="Georgia"/>
                <a:cs typeface="Georgia"/>
              </a:rPr>
              <a:t> </a:t>
            </a:r>
            <a:r>
              <a:rPr sz="1000" spc="20" dirty="0">
                <a:solidFill>
                  <a:srgbClr val="FF0000"/>
                </a:solidFill>
                <a:latin typeface="Georgia"/>
                <a:cs typeface="Georgia"/>
              </a:rPr>
              <a:t>Apartment</a:t>
            </a:r>
            <a:r>
              <a:rPr sz="1000" spc="5" dirty="0">
                <a:solidFill>
                  <a:srgbClr val="FF0000"/>
                </a:solidFill>
                <a:latin typeface="Georgia"/>
                <a:cs typeface="Georgia"/>
              </a:rPr>
              <a:t> </a:t>
            </a:r>
            <a:r>
              <a:rPr sz="1000" spc="20" dirty="0">
                <a:solidFill>
                  <a:srgbClr val="FF0000"/>
                </a:solidFill>
                <a:latin typeface="Georgia"/>
                <a:cs typeface="Georgia"/>
              </a:rPr>
              <a:t>operated</a:t>
            </a:r>
            <a:r>
              <a:rPr sz="1000" spc="5" dirty="0">
                <a:solidFill>
                  <a:srgbClr val="FF0000"/>
                </a:solidFill>
                <a:latin typeface="Georgia"/>
                <a:cs typeface="Georgia"/>
              </a:rPr>
              <a:t> </a:t>
            </a:r>
            <a:r>
              <a:rPr sz="1000" spc="20" dirty="0">
                <a:solidFill>
                  <a:srgbClr val="FF0000"/>
                </a:solidFill>
                <a:latin typeface="Georgia"/>
                <a:cs typeface="Georgia"/>
              </a:rPr>
              <a:t>by </a:t>
            </a:r>
            <a:r>
              <a:rPr sz="1000" spc="-225" dirty="0">
                <a:solidFill>
                  <a:srgbClr val="FF0000"/>
                </a:solidFill>
                <a:latin typeface="Georgia"/>
                <a:cs typeface="Georgia"/>
              </a:rPr>
              <a:t> </a:t>
            </a:r>
            <a:r>
              <a:rPr sz="1000" spc="15" dirty="0">
                <a:solidFill>
                  <a:srgbClr val="FF0000"/>
                </a:solidFill>
                <a:latin typeface="Georgia"/>
                <a:cs typeface="Georgia"/>
              </a:rPr>
              <a:t>‘Zone</a:t>
            </a:r>
            <a:r>
              <a:rPr sz="1000" spc="35" dirty="0">
                <a:solidFill>
                  <a:srgbClr val="FF0000"/>
                </a:solidFill>
                <a:latin typeface="Georgia"/>
                <a:cs typeface="Georgia"/>
              </a:rPr>
              <a:t> </a:t>
            </a:r>
            <a:r>
              <a:rPr sz="1000" spc="10" dirty="0">
                <a:solidFill>
                  <a:srgbClr val="FF0000"/>
                </a:solidFill>
                <a:latin typeface="Georgia"/>
                <a:cs typeface="Georgia"/>
              </a:rPr>
              <a:t>by</a:t>
            </a:r>
            <a:r>
              <a:rPr sz="1000" spc="35" dirty="0">
                <a:solidFill>
                  <a:srgbClr val="FF0000"/>
                </a:solidFill>
                <a:latin typeface="Georgia"/>
                <a:cs typeface="Georgia"/>
              </a:rPr>
              <a:t> </a:t>
            </a:r>
            <a:r>
              <a:rPr sz="1000" spc="15" dirty="0">
                <a:solidFill>
                  <a:srgbClr val="FF0000"/>
                </a:solidFill>
                <a:latin typeface="Georgia"/>
                <a:cs typeface="Georgia"/>
              </a:rPr>
              <a:t>The</a:t>
            </a:r>
            <a:r>
              <a:rPr sz="1000" spc="35" dirty="0">
                <a:solidFill>
                  <a:srgbClr val="FF0000"/>
                </a:solidFill>
                <a:latin typeface="Georgia"/>
                <a:cs typeface="Georgia"/>
              </a:rPr>
              <a:t> </a:t>
            </a:r>
            <a:r>
              <a:rPr sz="1000" spc="15" dirty="0">
                <a:solidFill>
                  <a:srgbClr val="FF0000"/>
                </a:solidFill>
                <a:latin typeface="Georgia"/>
                <a:cs typeface="Georgia"/>
              </a:rPr>
              <a:t>Park’.</a:t>
            </a:r>
            <a:endParaRPr sz="1000" dirty="0">
              <a:solidFill>
                <a:srgbClr val="FF0000"/>
              </a:solidFill>
              <a:latin typeface="Georgia"/>
              <a:cs typeface="Georgia"/>
            </a:endParaRPr>
          </a:p>
        </p:txBody>
      </p:sp>
      <p:sp>
        <p:nvSpPr>
          <p:cNvPr id="65" name="object 28"/>
          <p:cNvSpPr/>
          <p:nvPr/>
        </p:nvSpPr>
        <p:spPr>
          <a:xfrm>
            <a:off x="3318166" y="4552663"/>
            <a:ext cx="1785651" cy="1841029"/>
          </a:xfrm>
          <a:custGeom>
            <a:avLst/>
            <a:gdLst/>
            <a:ahLst/>
            <a:cxnLst/>
            <a:rect l="l" t="t" r="r" b="b"/>
            <a:pathLst>
              <a:path w="2183765" h="2521585">
                <a:moveTo>
                  <a:pt x="1091727" y="0"/>
                </a:moveTo>
                <a:lnTo>
                  <a:pt x="0" y="630310"/>
                </a:lnTo>
                <a:lnTo>
                  <a:pt x="0" y="1890930"/>
                </a:lnTo>
                <a:lnTo>
                  <a:pt x="1091727" y="2521240"/>
                </a:lnTo>
                <a:lnTo>
                  <a:pt x="2183454" y="1890930"/>
                </a:lnTo>
                <a:lnTo>
                  <a:pt x="2183454" y="630310"/>
                </a:lnTo>
                <a:lnTo>
                  <a:pt x="1091727" y="0"/>
                </a:lnTo>
                <a:close/>
              </a:path>
            </a:pathLst>
          </a:custGeom>
          <a:solidFill>
            <a:srgbClr val="E8116B"/>
          </a:solidFill>
        </p:spPr>
        <p:txBody>
          <a:bodyPr wrap="square" lIns="0" tIns="0" rIns="0" bIns="0" rtlCol="0"/>
          <a:lstStyle/>
          <a:p>
            <a:endParaRPr/>
          </a:p>
        </p:txBody>
      </p:sp>
      <p:sp>
        <p:nvSpPr>
          <p:cNvPr id="66" name="object 29"/>
          <p:cNvSpPr txBox="1"/>
          <p:nvPr/>
        </p:nvSpPr>
        <p:spPr>
          <a:xfrm>
            <a:off x="3538313" y="4874520"/>
            <a:ext cx="1222281" cy="1071446"/>
          </a:xfrm>
          <a:prstGeom prst="rect">
            <a:avLst/>
          </a:prstGeom>
        </p:spPr>
        <p:txBody>
          <a:bodyPr vert="horz" wrap="square" lIns="0" tIns="14604" rIns="0" bIns="0" rtlCol="0">
            <a:spAutoFit/>
          </a:bodyPr>
          <a:lstStyle/>
          <a:p>
            <a:pPr algn="ctr">
              <a:lnSpc>
                <a:spcPct val="100000"/>
              </a:lnSpc>
              <a:spcBef>
                <a:spcPts val="114"/>
              </a:spcBef>
            </a:pPr>
            <a:r>
              <a:rPr sz="1450" b="1" spc="10" dirty="0">
                <a:solidFill>
                  <a:srgbClr val="FFFFFF"/>
                </a:solidFill>
                <a:latin typeface="Georgia"/>
                <a:cs typeface="Georgia"/>
              </a:rPr>
              <a:t>SHOPPING</a:t>
            </a:r>
            <a:endParaRPr sz="1450" dirty="0">
              <a:latin typeface="Georgia"/>
              <a:cs typeface="Georgia"/>
            </a:endParaRPr>
          </a:p>
          <a:p>
            <a:pPr marL="12700" marR="5080" algn="ctr">
              <a:lnSpc>
                <a:spcPct val="125099"/>
              </a:lnSpc>
              <a:spcBef>
                <a:spcPts val="495"/>
              </a:spcBef>
            </a:pPr>
            <a:r>
              <a:rPr sz="1000" spc="20" dirty="0">
                <a:solidFill>
                  <a:srgbClr val="FFFFFF"/>
                </a:solidFill>
                <a:latin typeface="Georgia"/>
                <a:cs typeface="Georgia"/>
              </a:rPr>
              <a:t>High-Street</a:t>
            </a:r>
            <a:r>
              <a:rPr sz="1000" spc="5" dirty="0">
                <a:solidFill>
                  <a:srgbClr val="FFFFFF"/>
                </a:solidFill>
                <a:latin typeface="Georgia"/>
                <a:cs typeface="Georgia"/>
              </a:rPr>
              <a:t> </a:t>
            </a:r>
            <a:r>
              <a:rPr sz="1000" spc="20" dirty="0">
                <a:solidFill>
                  <a:srgbClr val="FFFFFF"/>
                </a:solidFill>
                <a:latin typeface="Georgia"/>
                <a:cs typeface="Georgia"/>
              </a:rPr>
              <a:t>Coffee</a:t>
            </a:r>
            <a:r>
              <a:rPr sz="1000" spc="10" dirty="0">
                <a:solidFill>
                  <a:srgbClr val="FFFFFF"/>
                </a:solidFill>
                <a:latin typeface="Georgia"/>
                <a:cs typeface="Georgia"/>
              </a:rPr>
              <a:t> </a:t>
            </a:r>
            <a:r>
              <a:rPr sz="1000" spc="20" dirty="0">
                <a:solidFill>
                  <a:srgbClr val="FFFFFF"/>
                </a:solidFill>
                <a:latin typeface="Georgia"/>
                <a:cs typeface="Georgia"/>
              </a:rPr>
              <a:t>Shop, </a:t>
            </a:r>
            <a:r>
              <a:rPr sz="1000" spc="-225" dirty="0">
                <a:solidFill>
                  <a:srgbClr val="FFFFFF"/>
                </a:solidFill>
                <a:latin typeface="Georgia"/>
                <a:cs typeface="Georgia"/>
              </a:rPr>
              <a:t> </a:t>
            </a:r>
            <a:r>
              <a:rPr sz="1000" spc="20" dirty="0">
                <a:solidFill>
                  <a:srgbClr val="FFFFFF"/>
                </a:solidFill>
                <a:latin typeface="Georgia"/>
                <a:cs typeface="Georgia"/>
              </a:rPr>
              <a:t>Restaurants,</a:t>
            </a:r>
            <a:r>
              <a:rPr sz="1000" spc="30" dirty="0">
                <a:solidFill>
                  <a:srgbClr val="FFFFFF"/>
                </a:solidFill>
                <a:latin typeface="Georgia"/>
                <a:cs typeface="Georgia"/>
              </a:rPr>
              <a:t> </a:t>
            </a:r>
            <a:r>
              <a:rPr sz="1000" spc="15" dirty="0">
                <a:solidFill>
                  <a:srgbClr val="FFFFFF"/>
                </a:solidFill>
                <a:latin typeface="Georgia"/>
                <a:cs typeface="Georgia"/>
              </a:rPr>
              <a:t>Spa</a:t>
            </a:r>
            <a:r>
              <a:rPr sz="1000" spc="35" dirty="0">
                <a:solidFill>
                  <a:srgbClr val="FFFFFF"/>
                </a:solidFill>
                <a:latin typeface="Georgia"/>
                <a:cs typeface="Georgia"/>
              </a:rPr>
              <a:t> </a:t>
            </a:r>
            <a:r>
              <a:rPr sz="1000" spc="5" dirty="0">
                <a:solidFill>
                  <a:srgbClr val="FFFFFF"/>
                </a:solidFill>
                <a:latin typeface="Georgia"/>
                <a:cs typeface="Georgia"/>
              </a:rPr>
              <a:t>&amp; </a:t>
            </a:r>
            <a:r>
              <a:rPr sz="1000" spc="10" dirty="0">
                <a:solidFill>
                  <a:srgbClr val="FFFFFF"/>
                </a:solidFill>
                <a:latin typeface="Georgia"/>
                <a:cs typeface="Georgia"/>
              </a:rPr>
              <a:t> </a:t>
            </a:r>
            <a:r>
              <a:rPr sz="1000" spc="20" dirty="0">
                <a:solidFill>
                  <a:srgbClr val="FFFFFF"/>
                </a:solidFill>
                <a:latin typeface="Georgia"/>
                <a:cs typeface="Georgia"/>
              </a:rPr>
              <a:t>Boutique</a:t>
            </a:r>
            <a:r>
              <a:rPr sz="1000" spc="30" dirty="0">
                <a:solidFill>
                  <a:srgbClr val="FFFFFF"/>
                </a:solidFill>
                <a:latin typeface="Georgia"/>
                <a:cs typeface="Georgia"/>
              </a:rPr>
              <a:t> </a:t>
            </a:r>
            <a:r>
              <a:rPr sz="1000" spc="20" dirty="0">
                <a:solidFill>
                  <a:srgbClr val="FFFFFF"/>
                </a:solidFill>
                <a:latin typeface="Georgia"/>
                <a:cs typeface="Georgia"/>
              </a:rPr>
              <a:t>Shopping.</a:t>
            </a:r>
            <a:endParaRPr sz="1000" dirty="0">
              <a:latin typeface="Georgia"/>
              <a:cs typeface="Georgia"/>
            </a:endParaRPr>
          </a:p>
        </p:txBody>
      </p:sp>
      <p:grpSp>
        <p:nvGrpSpPr>
          <p:cNvPr id="67" name="object 30"/>
          <p:cNvGrpSpPr/>
          <p:nvPr/>
        </p:nvGrpSpPr>
        <p:grpSpPr>
          <a:xfrm>
            <a:off x="2315071" y="2995674"/>
            <a:ext cx="1793440" cy="1847983"/>
            <a:chOff x="13620931" y="1394445"/>
            <a:chExt cx="2193290" cy="2531110"/>
          </a:xfrm>
          <a:solidFill>
            <a:srgbClr val="FFA3FF"/>
          </a:solidFill>
        </p:grpSpPr>
        <p:sp>
          <p:nvSpPr>
            <p:cNvPr id="68" name="object 31"/>
            <p:cNvSpPr/>
            <p:nvPr/>
          </p:nvSpPr>
          <p:spPr>
            <a:xfrm>
              <a:off x="13625693" y="1399208"/>
              <a:ext cx="2183765" cy="2521585"/>
            </a:xfrm>
            <a:custGeom>
              <a:avLst/>
              <a:gdLst/>
              <a:ahLst/>
              <a:cxnLst/>
              <a:rect l="l" t="t" r="r" b="b"/>
              <a:pathLst>
                <a:path w="2183765" h="2521585">
                  <a:moveTo>
                    <a:pt x="1091727" y="0"/>
                  </a:moveTo>
                  <a:lnTo>
                    <a:pt x="0" y="630310"/>
                  </a:lnTo>
                  <a:lnTo>
                    <a:pt x="0" y="1890930"/>
                  </a:lnTo>
                  <a:lnTo>
                    <a:pt x="1091727" y="2521240"/>
                  </a:lnTo>
                  <a:lnTo>
                    <a:pt x="2183454" y="1890930"/>
                  </a:lnTo>
                  <a:lnTo>
                    <a:pt x="2183454" y="630310"/>
                  </a:lnTo>
                  <a:lnTo>
                    <a:pt x="1091727" y="0"/>
                  </a:lnTo>
                  <a:close/>
                </a:path>
              </a:pathLst>
            </a:custGeom>
          </p:spPr>
          <p:style>
            <a:lnRef idx="1">
              <a:schemeClr val="accent4"/>
            </a:lnRef>
            <a:fillRef idx="2">
              <a:schemeClr val="accent4"/>
            </a:fillRef>
            <a:effectRef idx="1">
              <a:schemeClr val="accent4"/>
            </a:effectRef>
            <a:fontRef idx="minor">
              <a:schemeClr val="dk1"/>
            </a:fontRef>
          </p:style>
          <p:txBody>
            <a:bodyPr wrap="square" lIns="0" tIns="0" rIns="0" bIns="0" rtlCol="0"/>
            <a:lstStyle/>
            <a:p>
              <a:endParaRPr/>
            </a:p>
          </p:txBody>
        </p:sp>
        <p:sp>
          <p:nvSpPr>
            <p:cNvPr id="69" name="object 32"/>
            <p:cNvSpPr/>
            <p:nvPr/>
          </p:nvSpPr>
          <p:spPr>
            <a:xfrm>
              <a:off x="13625693" y="1399208"/>
              <a:ext cx="2183765" cy="2521585"/>
            </a:xfrm>
            <a:custGeom>
              <a:avLst/>
              <a:gdLst/>
              <a:ahLst/>
              <a:cxnLst/>
              <a:rect l="l" t="t" r="r" b="b"/>
              <a:pathLst>
                <a:path w="2183765" h="2521585">
                  <a:moveTo>
                    <a:pt x="1091727" y="0"/>
                  </a:moveTo>
                  <a:lnTo>
                    <a:pt x="0" y="630310"/>
                  </a:lnTo>
                  <a:lnTo>
                    <a:pt x="0" y="1890930"/>
                  </a:lnTo>
                  <a:lnTo>
                    <a:pt x="1091727" y="2521240"/>
                  </a:lnTo>
                  <a:lnTo>
                    <a:pt x="2183454" y="1890930"/>
                  </a:lnTo>
                  <a:lnTo>
                    <a:pt x="2183454" y="630310"/>
                  </a:lnTo>
                  <a:lnTo>
                    <a:pt x="1091727" y="0"/>
                  </a:lnTo>
                  <a:close/>
                </a:path>
              </a:pathLst>
            </a:custGeom>
            <a:ln/>
          </p:spPr>
          <p:style>
            <a:lnRef idx="1">
              <a:schemeClr val="accent4"/>
            </a:lnRef>
            <a:fillRef idx="2">
              <a:schemeClr val="accent4"/>
            </a:fillRef>
            <a:effectRef idx="1">
              <a:schemeClr val="accent4"/>
            </a:effectRef>
            <a:fontRef idx="minor">
              <a:schemeClr val="dk1"/>
            </a:fontRef>
          </p:style>
          <p:txBody>
            <a:bodyPr wrap="square" lIns="0" tIns="0" rIns="0" bIns="0" rtlCol="0"/>
            <a:lstStyle/>
            <a:p>
              <a:endParaRPr/>
            </a:p>
          </p:txBody>
        </p:sp>
      </p:grpSp>
      <p:sp>
        <p:nvSpPr>
          <p:cNvPr id="70" name="object 33"/>
          <p:cNvSpPr txBox="1"/>
          <p:nvPr/>
        </p:nvSpPr>
        <p:spPr>
          <a:xfrm>
            <a:off x="2586174" y="3393153"/>
            <a:ext cx="1099742" cy="879086"/>
          </a:xfrm>
          <a:prstGeom prst="rect">
            <a:avLst/>
          </a:prstGeom>
        </p:spPr>
        <p:txBody>
          <a:bodyPr vert="horz" wrap="square" lIns="0" tIns="14604" rIns="0" bIns="0" rtlCol="0">
            <a:spAutoFit/>
          </a:bodyPr>
          <a:lstStyle/>
          <a:p>
            <a:pPr algn="ctr">
              <a:lnSpc>
                <a:spcPct val="100000"/>
              </a:lnSpc>
              <a:spcBef>
                <a:spcPts val="114"/>
              </a:spcBef>
            </a:pPr>
            <a:r>
              <a:rPr sz="1450" b="1" spc="5" dirty="0">
                <a:solidFill>
                  <a:srgbClr val="231F20"/>
                </a:solidFill>
                <a:latin typeface="Georgia"/>
                <a:cs typeface="Georgia"/>
              </a:rPr>
              <a:t>HOMES</a:t>
            </a:r>
            <a:endParaRPr sz="1450" dirty="0">
              <a:latin typeface="Georgia"/>
              <a:cs typeface="Georgia"/>
            </a:endParaRPr>
          </a:p>
          <a:p>
            <a:pPr marL="12065" marR="5080" indent="-635" algn="ctr">
              <a:lnSpc>
                <a:spcPct val="125099"/>
              </a:lnSpc>
              <a:spcBef>
                <a:spcPts val="495"/>
              </a:spcBef>
            </a:pPr>
            <a:r>
              <a:rPr sz="1000" spc="20" dirty="0">
                <a:solidFill>
                  <a:srgbClr val="231F20"/>
                </a:solidFill>
                <a:latin typeface="Georgia"/>
                <a:cs typeface="Georgia"/>
              </a:rPr>
              <a:t>Branded</a:t>
            </a:r>
            <a:r>
              <a:rPr sz="1000" spc="30" dirty="0">
                <a:solidFill>
                  <a:srgbClr val="231F20"/>
                </a:solidFill>
                <a:latin typeface="Georgia"/>
                <a:cs typeface="Georgia"/>
              </a:rPr>
              <a:t> </a:t>
            </a:r>
            <a:r>
              <a:rPr sz="1000" spc="15" dirty="0">
                <a:solidFill>
                  <a:srgbClr val="231F20"/>
                </a:solidFill>
                <a:latin typeface="Georgia"/>
                <a:cs typeface="Georgia"/>
              </a:rPr>
              <a:t>Luxury </a:t>
            </a:r>
            <a:r>
              <a:rPr sz="1000" spc="20" dirty="0">
                <a:solidFill>
                  <a:srgbClr val="231F20"/>
                </a:solidFill>
                <a:latin typeface="Georgia"/>
                <a:cs typeface="Georgia"/>
              </a:rPr>
              <a:t> Residences</a:t>
            </a:r>
            <a:r>
              <a:rPr sz="1000" spc="10" dirty="0">
                <a:solidFill>
                  <a:srgbClr val="231F20"/>
                </a:solidFill>
                <a:latin typeface="Georgia"/>
                <a:cs typeface="Georgia"/>
              </a:rPr>
              <a:t> </a:t>
            </a:r>
            <a:r>
              <a:rPr sz="1000" spc="5" dirty="0">
                <a:solidFill>
                  <a:srgbClr val="231F20"/>
                </a:solidFill>
                <a:latin typeface="Georgia"/>
                <a:cs typeface="Georgia"/>
              </a:rPr>
              <a:t>&amp;</a:t>
            </a:r>
            <a:r>
              <a:rPr sz="1000" spc="15" dirty="0">
                <a:solidFill>
                  <a:srgbClr val="231F20"/>
                </a:solidFill>
                <a:latin typeface="Georgia"/>
                <a:cs typeface="Georgia"/>
              </a:rPr>
              <a:t> </a:t>
            </a:r>
            <a:r>
              <a:rPr sz="1000" spc="20" dirty="0">
                <a:solidFill>
                  <a:srgbClr val="231F20"/>
                </a:solidFill>
                <a:latin typeface="Georgia"/>
                <a:cs typeface="Georgia"/>
              </a:rPr>
              <a:t>Lifestyle </a:t>
            </a:r>
            <a:r>
              <a:rPr sz="1000" spc="-229" dirty="0">
                <a:solidFill>
                  <a:srgbClr val="231F20"/>
                </a:solidFill>
                <a:latin typeface="Georgia"/>
                <a:cs typeface="Georgia"/>
              </a:rPr>
              <a:t> </a:t>
            </a:r>
            <a:r>
              <a:rPr sz="1000" spc="20" dirty="0">
                <a:solidFill>
                  <a:srgbClr val="231F20"/>
                </a:solidFill>
                <a:latin typeface="Georgia"/>
                <a:cs typeface="Georgia"/>
              </a:rPr>
              <a:t>Homes.</a:t>
            </a:r>
            <a:endParaRPr sz="1000" dirty="0">
              <a:latin typeface="Georgia"/>
              <a:cs typeface="Georgia"/>
            </a:endParaRPr>
          </a:p>
        </p:txBody>
      </p:sp>
      <p:pic>
        <p:nvPicPr>
          <p:cNvPr id="27" name="Picture 26"/>
          <p:cNvPicPr>
            <a:picLocks noChangeAspect="1"/>
          </p:cNvPicPr>
          <p:nvPr/>
        </p:nvPicPr>
        <p:blipFill rotWithShape="1">
          <a:blip r:embed="rId19">
            <a:extLst>
              <a:ext uri="{28A0092B-C50C-407E-A947-70E740481C1C}">
                <a14:useLocalDpi xmlns:a14="http://schemas.microsoft.com/office/drawing/2010/main" val="0"/>
              </a:ext>
            </a:extLst>
          </a:blip>
          <a:srcRect l="21101" t="2499" r="35737" b="78604"/>
          <a:stretch/>
        </p:blipFill>
        <p:spPr>
          <a:xfrm>
            <a:off x="6473378" y="2910329"/>
            <a:ext cx="4296233" cy="1155717"/>
          </a:xfrm>
          <a:prstGeom prst="rect">
            <a:avLst/>
          </a:prstGeom>
        </p:spPr>
      </p:pic>
      <p:grpSp>
        <p:nvGrpSpPr>
          <p:cNvPr id="43" name="object 9"/>
          <p:cNvGrpSpPr/>
          <p:nvPr/>
        </p:nvGrpSpPr>
        <p:grpSpPr>
          <a:xfrm>
            <a:off x="7624892" y="3034150"/>
            <a:ext cx="2300709" cy="927367"/>
            <a:chOff x="10425372" y="1325576"/>
            <a:chExt cx="3025140" cy="1160780"/>
          </a:xfrm>
        </p:grpSpPr>
        <p:sp>
          <p:nvSpPr>
            <p:cNvPr id="44" name="object 10"/>
            <p:cNvSpPr/>
            <p:nvPr/>
          </p:nvSpPr>
          <p:spPr>
            <a:xfrm>
              <a:off x="10425372" y="1325576"/>
              <a:ext cx="3025140" cy="1160780"/>
            </a:xfrm>
            <a:custGeom>
              <a:avLst/>
              <a:gdLst/>
              <a:ahLst/>
              <a:cxnLst/>
              <a:rect l="l" t="t" r="r" b="b"/>
              <a:pathLst>
                <a:path w="3025140" h="1160780">
                  <a:moveTo>
                    <a:pt x="3024922" y="0"/>
                  </a:moveTo>
                  <a:lnTo>
                    <a:pt x="0" y="0"/>
                  </a:lnTo>
                  <a:lnTo>
                    <a:pt x="0" y="1160332"/>
                  </a:lnTo>
                  <a:lnTo>
                    <a:pt x="3024922" y="1160332"/>
                  </a:lnTo>
                  <a:lnTo>
                    <a:pt x="3024922" y="0"/>
                  </a:lnTo>
                  <a:close/>
                </a:path>
              </a:pathLst>
            </a:custGeom>
            <a:solidFill>
              <a:srgbClr val="FFFFFF"/>
            </a:solidFill>
          </p:spPr>
          <p:txBody>
            <a:bodyPr wrap="square" lIns="0" tIns="0" rIns="0" bIns="0" rtlCol="0"/>
            <a:lstStyle/>
            <a:p>
              <a:endParaRPr/>
            </a:p>
          </p:txBody>
        </p:sp>
        <p:sp>
          <p:nvSpPr>
            <p:cNvPr id="45" name="object 11"/>
            <p:cNvSpPr/>
            <p:nvPr/>
          </p:nvSpPr>
          <p:spPr>
            <a:xfrm>
              <a:off x="10464091" y="1999240"/>
              <a:ext cx="2947670" cy="447675"/>
            </a:xfrm>
            <a:custGeom>
              <a:avLst/>
              <a:gdLst/>
              <a:ahLst/>
              <a:cxnLst/>
              <a:rect l="l" t="t" r="r" b="b"/>
              <a:pathLst>
                <a:path w="2947669" h="447675">
                  <a:moveTo>
                    <a:pt x="2947410" y="0"/>
                  </a:moveTo>
                  <a:lnTo>
                    <a:pt x="0" y="0"/>
                  </a:lnTo>
                  <a:lnTo>
                    <a:pt x="0" y="447344"/>
                  </a:lnTo>
                  <a:lnTo>
                    <a:pt x="2947410" y="447344"/>
                  </a:lnTo>
                  <a:lnTo>
                    <a:pt x="2947410" y="0"/>
                  </a:lnTo>
                  <a:close/>
                </a:path>
              </a:pathLst>
            </a:custGeom>
            <a:solidFill>
              <a:srgbClr val="03AAB8"/>
            </a:solidFill>
          </p:spPr>
          <p:txBody>
            <a:bodyPr wrap="square" lIns="0" tIns="0" rIns="0" bIns="0" rtlCol="0"/>
            <a:lstStyle/>
            <a:p>
              <a:endParaRPr/>
            </a:p>
          </p:txBody>
        </p:sp>
        <p:sp>
          <p:nvSpPr>
            <p:cNvPr id="46" name="object 12"/>
            <p:cNvSpPr/>
            <p:nvPr/>
          </p:nvSpPr>
          <p:spPr>
            <a:xfrm>
              <a:off x="10464092" y="1364900"/>
              <a:ext cx="2947671" cy="634365"/>
            </a:xfrm>
            <a:custGeom>
              <a:avLst/>
              <a:gdLst/>
              <a:ahLst/>
              <a:cxnLst/>
              <a:rect l="l" t="t" r="r" b="b"/>
              <a:pathLst>
                <a:path w="2947669" h="634364">
                  <a:moveTo>
                    <a:pt x="2947410" y="0"/>
                  </a:moveTo>
                  <a:lnTo>
                    <a:pt x="0" y="0"/>
                  </a:lnTo>
                  <a:lnTo>
                    <a:pt x="0" y="634340"/>
                  </a:lnTo>
                  <a:lnTo>
                    <a:pt x="2947410" y="634340"/>
                  </a:lnTo>
                  <a:lnTo>
                    <a:pt x="2947410" y="0"/>
                  </a:lnTo>
                  <a:close/>
                </a:path>
              </a:pathLst>
            </a:custGeom>
            <a:solidFill>
              <a:srgbClr val="EF5297"/>
            </a:solidFill>
          </p:spPr>
          <p:txBody>
            <a:bodyPr wrap="square" lIns="0" tIns="0" rIns="0" bIns="0" rtlCol="0"/>
            <a:lstStyle/>
            <a:p>
              <a:endParaRPr/>
            </a:p>
          </p:txBody>
        </p:sp>
        <p:sp>
          <p:nvSpPr>
            <p:cNvPr id="47" name="object 13"/>
            <p:cNvSpPr/>
            <p:nvPr/>
          </p:nvSpPr>
          <p:spPr>
            <a:xfrm>
              <a:off x="10725993" y="2145181"/>
              <a:ext cx="105620" cy="155695"/>
            </a:xfrm>
            <a:prstGeom prst="rect">
              <a:avLst/>
            </a:prstGeom>
            <a:blipFill>
              <a:blip r:embed="rId20" cstate="print"/>
              <a:stretch>
                <a:fillRect/>
              </a:stretch>
            </a:blipFill>
          </p:spPr>
          <p:txBody>
            <a:bodyPr wrap="square" lIns="0" tIns="0" rIns="0" bIns="0" rtlCol="0"/>
            <a:lstStyle/>
            <a:p>
              <a:endParaRPr/>
            </a:p>
          </p:txBody>
        </p:sp>
        <p:sp>
          <p:nvSpPr>
            <p:cNvPr id="48" name="object 14"/>
            <p:cNvSpPr/>
            <p:nvPr/>
          </p:nvSpPr>
          <p:spPr>
            <a:xfrm>
              <a:off x="10998238" y="2144669"/>
              <a:ext cx="94615" cy="156210"/>
            </a:xfrm>
            <a:custGeom>
              <a:avLst/>
              <a:gdLst/>
              <a:ahLst/>
              <a:cxnLst/>
              <a:rect l="l" t="t" r="r" b="b"/>
              <a:pathLst>
                <a:path w="94615" h="156210">
                  <a:moveTo>
                    <a:pt x="94475" y="0"/>
                  </a:moveTo>
                  <a:lnTo>
                    <a:pt x="0" y="0"/>
                  </a:lnTo>
                  <a:lnTo>
                    <a:pt x="0" y="11430"/>
                  </a:lnTo>
                  <a:lnTo>
                    <a:pt x="0" y="72390"/>
                  </a:lnTo>
                  <a:lnTo>
                    <a:pt x="0" y="82550"/>
                  </a:lnTo>
                  <a:lnTo>
                    <a:pt x="0" y="146050"/>
                  </a:lnTo>
                  <a:lnTo>
                    <a:pt x="0" y="156210"/>
                  </a:lnTo>
                  <a:lnTo>
                    <a:pt x="94475" y="156210"/>
                  </a:lnTo>
                  <a:lnTo>
                    <a:pt x="94475" y="146050"/>
                  </a:lnTo>
                  <a:lnTo>
                    <a:pt x="11811" y="146050"/>
                  </a:lnTo>
                  <a:lnTo>
                    <a:pt x="11811" y="82550"/>
                  </a:lnTo>
                  <a:lnTo>
                    <a:pt x="82219" y="82550"/>
                  </a:lnTo>
                  <a:lnTo>
                    <a:pt x="82219" y="72390"/>
                  </a:lnTo>
                  <a:lnTo>
                    <a:pt x="11811" y="72390"/>
                  </a:lnTo>
                  <a:lnTo>
                    <a:pt x="11811" y="11430"/>
                  </a:lnTo>
                  <a:lnTo>
                    <a:pt x="94475" y="11430"/>
                  </a:lnTo>
                  <a:lnTo>
                    <a:pt x="94475" y="0"/>
                  </a:lnTo>
                  <a:close/>
                </a:path>
              </a:pathLst>
            </a:custGeom>
            <a:solidFill>
              <a:srgbClr val="FFFFFF"/>
            </a:solidFill>
          </p:spPr>
          <p:txBody>
            <a:bodyPr wrap="square" lIns="0" tIns="0" rIns="0" bIns="0" rtlCol="0"/>
            <a:lstStyle/>
            <a:p>
              <a:endParaRPr/>
            </a:p>
          </p:txBody>
        </p:sp>
        <p:sp>
          <p:nvSpPr>
            <p:cNvPr id="49" name="object 15"/>
            <p:cNvSpPr/>
            <p:nvPr/>
          </p:nvSpPr>
          <p:spPr>
            <a:xfrm>
              <a:off x="11244688" y="2143646"/>
              <a:ext cx="104308" cy="158543"/>
            </a:xfrm>
            <a:prstGeom prst="rect">
              <a:avLst/>
            </a:prstGeom>
            <a:blipFill>
              <a:blip r:embed="rId21" cstate="print"/>
              <a:stretch>
                <a:fillRect/>
              </a:stretch>
            </a:blipFill>
          </p:spPr>
          <p:txBody>
            <a:bodyPr wrap="square" lIns="0" tIns="0" rIns="0" bIns="0" rtlCol="0"/>
            <a:lstStyle/>
            <a:p>
              <a:endParaRPr/>
            </a:p>
          </p:txBody>
        </p:sp>
        <p:sp>
          <p:nvSpPr>
            <p:cNvPr id="50" name="object 16"/>
            <p:cNvSpPr/>
            <p:nvPr/>
          </p:nvSpPr>
          <p:spPr>
            <a:xfrm>
              <a:off x="11514530" y="2145172"/>
              <a:ext cx="12065" cy="156210"/>
            </a:xfrm>
            <a:custGeom>
              <a:avLst/>
              <a:gdLst/>
              <a:ahLst/>
              <a:cxnLst/>
              <a:rect l="l" t="t" r="r" b="b"/>
              <a:pathLst>
                <a:path w="12065" h="156210">
                  <a:moveTo>
                    <a:pt x="11811" y="0"/>
                  </a:moveTo>
                  <a:lnTo>
                    <a:pt x="0" y="0"/>
                  </a:lnTo>
                  <a:lnTo>
                    <a:pt x="0" y="155695"/>
                  </a:lnTo>
                  <a:lnTo>
                    <a:pt x="11811" y="155695"/>
                  </a:lnTo>
                  <a:lnTo>
                    <a:pt x="11811" y="0"/>
                  </a:lnTo>
                  <a:close/>
                </a:path>
              </a:pathLst>
            </a:custGeom>
            <a:solidFill>
              <a:srgbClr val="FFFFFF"/>
            </a:solidFill>
          </p:spPr>
          <p:txBody>
            <a:bodyPr wrap="square" lIns="0" tIns="0" rIns="0" bIns="0" rtlCol="0"/>
            <a:lstStyle/>
            <a:p>
              <a:endParaRPr/>
            </a:p>
          </p:txBody>
        </p:sp>
        <p:sp>
          <p:nvSpPr>
            <p:cNvPr id="51" name="object 17"/>
            <p:cNvSpPr/>
            <p:nvPr/>
          </p:nvSpPr>
          <p:spPr>
            <a:xfrm>
              <a:off x="11703034" y="2145181"/>
              <a:ext cx="106281" cy="155695"/>
            </a:xfrm>
            <a:prstGeom prst="rect">
              <a:avLst/>
            </a:prstGeom>
            <a:blipFill>
              <a:blip r:embed="rId22" cstate="print"/>
              <a:stretch>
                <a:fillRect/>
              </a:stretch>
            </a:blipFill>
          </p:spPr>
          <p:txBody>
            <a:bodyPr wrap="square" lIns="0" tIns="0" rIns="0" bIns="0" rtlCol="0"/>
            <a:lstStyle/>
            <a:p>
              <a:endParaRPr/>
            </a:p>
          </p:txBody>
        </p:sp>
        <p:sp>
          <p:nvSpPr>
            <p:cNvPr id="52" name="object 18"/>
            <p:cNvSpPr/>
            <p:nvPr/>
          </p:nvSpPr>
          <p:spPr>
            <a:xfrm>
              <a:off x="11979897" y="2144669"/>
              <a:ext cx="94615" cy="156210"/>
            </a:xfrm>
            <a:custGeom>
              <a:avLst/>
              <a:gdLst/>
              <a:ahLst/>
              <a:cxnLst/>
              <a:rect l="l" t="t" r="r" b="b"/>
              <a:pathLst>
                <a:path w="94615" h="156210">
                  <a:moveTo>
                    <a:pt x="94475" y="0"/>
                  </a:moveTo>
                  <a:lnTo>
                    <a:pt x="0" y="0"/>
                  </a:lnTo>
                  <a:lnTo>
                    <a:pt x="0" y="11430"/>
                  </a:lnTo>
                  <a:lnTo>
                    <a:pt x="0" y="72390"/>
                  </a:lnTo>
                  <a:lnTo>
                    <a:pt x="0" y="82550"/>
                  </a:lnTo>
                  <a:lnTo>
                    <a:pt x="0" y="146050"/>
                  </a:lnTo>
                  <a:lnTo>
                    <a:pt x="0" y="156210"/>
                  </a:lnTo>
                  <a:lnTo>
                    <a:pt x="94475" y="156210"/>
                  </a:lnTo>
                  <a:lnTo>
                    <a:pt x="94475" y="146050"/>
                  </a:lnTo>
                  <a:lnTo>
                    <a:pt x="11811" y="146050"/>
                  </a:lnTo>
                  <a:lnTo>
                    <a:pt x="11811" y="82550"/>
                  </a:lnTo>
                  <a:lnTo>
                    <a:pt x="82219" y="82550"/>
                  </a:lnTo>
                  <a:lnTo>
                    <a:pt x="82219" y="72390"/>
                  </a:lnTo>
                  <a:lnTo>
                    <a:pt x="11811" y="72390"/>
                  </a:lnTo>
                  <a:lnTo>
                    <a:pt x="11811" y="11430"/>
                  </a:lnTo>
                  <a:lnTo>
                    <a:pt x="94475" y="11430"/>
                  </a:lnTo>
                  <a:lnTo>
                    <a:pt x="94475" y="0"/>
                  </a:lnTo>
                  <a:close/>
                </a:path>
              </a:pathLst>
            </a:custGeom>
            <a:solidFill>
              <a:srgbClr val="FFFFFF"/>
            </a:solidFill>
          </p:spPr>
          <p:txBody>
            <a:bodyPr wrap="square" lIns="0" tIns="0" rIns="0" bIns="0" rtlCol="0"/>
            <a:lstStyle/>
            <a:p>
              <a:endParaRPr/>
            </a:p>
          </p:txBody>
        </p:sp>
        <p:sp>
          <p:nvSpPr>
            <p:cNvPr id="53" name="object 19"/>
            <p:cNvSpPr/>
            <p:nvPr/>
          </p:nvSpPr>
          <p:spPr>
            <a:xfrm>
              <a:off x="12239254" y="2145181"/>
              <a:ext cx="113485" cy="155695"/>
            </a:xfrm>
            <a:prstGeom prst="rect">
              <a:avLst/>
            </a:prstGeom>
            <a:blipFill>
              <a:blip r:embed="rId23" cstate="print"/>
              <a:stretch>
                <a:fillRect/>
              </a:stretch>
            </a:blipFill>
          </p:spPr>
          <p:txBody>
            <a:bodyPr wrap="square" lIns="0" tIns="0" rIns="0" bIns="0" rtlCol="0"/>
            <a:lstStyle/>
            <a:p>
              <a:endParaRPr/>
            </a:p>
          </p:txBody>
        </p:sp>
        <p:sp>
          <p:nvSpPr>
            <p:cNvPr id="54" name="object 20"/>
            <p:cNvSpPr/>
            <p:nvPr/>
          </p:nvSpPr>
          <p:spPr>
            <a:xfrm>
              <a:off x="12523263" y="2143860"/>
              <a:ext cx="106281" cy="158319"/>
            </a:xfrm>
            <a:prstGeom prst="rect">
              <a:avLst/>
            </a:prstGeom>
            <a:blipFill>
              <a:blip r:embed="rId24" cstate="print"/>
              <a:stretch>
                <a:fillRect/>
              </a:stretch>
            </a:blipFill>
          </p:spPr>
          <p:txBody>
            <a:bodyPr wrap="square" lIns="0" tIns="0" rIns="0" bIns="0" rtlCol="0"/>
            <a:lstStyle/>
            <a:p>
              <a:endParaRPr/>
            </a:p>
          </p:txBody>
        </p:sp>
        <p:sp>
          <p:nvSpPr>
            <p:cNvPr id="55" name="object 21"/>
            <p:cNvSpPr/>
            <p:nvPr/>
          </p:nvSpPr>
          <p:spPr>
            <a:xfrm>
              <a:off x="12798857" y="2144669"/>
              <a:ext cx="94615" cy="156210"/>
            </a:xfrm>
            <a:custGeom>
              <a:avLst/>
              <a:gdLst/>
              <a:ahLst/>
              <a:cxnLst/>
              <a:rect l="l" t="t" r="r" b="b"/>
              <a:pathLst>
                <a:path w="94615" h="156210">
                  <a:moveTo>
                    <a:pt x="94475" y="0"/>
                  </a:moveTo>
                  <a:lnTo>
                    <a:pt x="0" y="0"/>
                  </a:lnTo>
                  <a:lnTo>
                    <a:pt x="0" y="11430"/>
                  </a:lnTo>
                  <a:lnTo>
                    <a:pt x="0" y="72390"/>
                  </a:lnTo>
                  <a:lnTo>
                    <a:pt x="0" y="82550"/>
                  </a:lnTo>
                  <a:lnTo>
                    <a:pt x="0" y="146050"/>
                  </a:lnTo>
                  <a:lnTo>
                    <a:pt x="0" y="156210"/>
                  </a:lnTo>
                  <a:lnTo>
                    <a:pt x="94475" y="156210"/>
                  </a:lnTo>
                  <a:lnTo>
                    <a:pt x="94475" y="146050"/>
                  </a:lnTo>
                  <a:lnTo>
                    <a:pt x="11811" y="146050"/>
                  </a:lnTo>
                  <a:lnTo>
                    <a:pt x="11811" y="82550"/>
                  </a:lnTo>
                  <a:lnTo>
                    <a:pt x="82219" y="82550"/>
                  </a:lnTo>
                  <a:lnTo>
                    <a:pt x="82219" y="72390"/>
                  </a:lnTo>
                  <a:lnTo>
                    <a:pt x="11811" y="72390"/>
                  </a:lnTo>
                  <a:lnTo>
                    <a:pt x="11811" y="11430"/>
                  </a:lnTo>
                  <a:lnTo>
                    <a:pt x="94475" y="11430"/>
                  </a:lnTo>
                  <a:lnTo>
                    <a:pt x="94475" y="0"/>
                  </a:lnTo>
                  <a:close/>
                </a:path>
              </a:pathLst>
            </a:custGeom>
            <a:solidFill>
              <a:srgbClr val="FFFFFF"/>
            </a:solidFill>
          </p:spPr>
          <p:txBody>
            <a:bodyPr wrap="square" lIns="0" tIns="0" rIns="0" bIns="0" rtlCol="0"/>
            <a:lstStyle/>
            <a:p>
              <a:endParaRPr/>
            </a:p>
          </p:txBody>
        </p:sp>
        <p:sp>
          <p:nvSpPr>
            <p:cNvPr id="56" name="object 22"/>
            <p:cNvSpPr/>
            <p:nvPr/>
          </p:nvSpPr>
          <p:spPr>
            <a:xfrm>
              <a:off x="13045215" y="2143646"/>
              <a:ext cx="104308" cy="158543"/>
            </a:xfrm>
            <a:prstGeom prst="rect">
              <a:avLst/>
            </a:prstGeom>
            <a:blipFill>
              <a:blip r:embed="rId25" cstate="print"/>
              <a:stretch>
                <a:fillRect/>
              </a:stretch>
            </a:blipFill>
          </p:spPr>
          <p:txBody>
            <a:bodyPr wrap="square" lIns="0" tIns="0" rIns="0" bIns="0" rtlCol="0"/>
            <a:lstStyle/>
            <a:p>
              <a:endParaRPr/>
            </a:p>
          </p:txBody>
        </p:sp>
      </p:grpSp>
      <p:sp>
        <p:nvSpPr>
          <p:cNvPr id="82" name="object 33"/>
          <p:cNvSpPr/>
          <p:nvPr/>
        </p:nvSpPr>
        <p:spPr>
          <a:xfrm>
            <a:off x="11224207" y="4589103"/>
            <a:ext cx="736480" cy="440824"/>
          </a:xfrm>
          <a:prstGeom prst="rect">
            <a:avLst/>
          </a:prstGeom>
          <a:blipFill>
            <a:blip r:embed="rId26" cstate="print"/>
            <a:stretch>
              <a:fillRect/>
            </a:stretch>
          </a:blipFill>
        </p:spPr>
        <p:txBody>
          <a:bodyPr wrap="square" lIns="0" tIns="0" rIns="0" bIns="0" rtlCol="0"/>
          <a:lstStyle/>
          <a:p>
            <a:endParaRPr/>
          </a:p>
        </p:txBody>
      </p:sp>
      <p:sp>
        <p:nvSpPr>
          <p:cNvPr id="83" name="object 33"/>
          <p:cNvSpPr/>
          <p:nvPr/>
        </p:nvSpPr>
        <p:spPr>
          <a:xfrm>
            <a:off x="8262107" y="4535675"/>
            <a:ext cx="736480" cy="440824"/>
          </a:xfrm>
          <a:prstGeom prst="rect">
            <a:avLst/>
          </a:prstGeom>
          <a:blipFill>
            <a:blip r:embed="rId26" cstate="print"/>
            <a:stretch>
              <a:fillRect/>
            </a:stretch>
          </a:blipFill>
        </p:spPr>
        <p:txBody>
          <a:bodyPr wrap="square" lIns="0" tIns="0" rIns="0" bIns="0" rtlCol="0"/>
          <a:lstStyle/>
          <a:p>
            <a:endParaRPr/>
          </a:p>
        </p:txBody>
      </p:sp>
      <p:pic>
        <p:nvPicPr>
          <p:cNvPr id="85" name="object 20"/>
          <p:cNvPicPr/>
          <p:nvPr/>
        </p:nvPicPr>
        <p:blipFill>
          <a:blip r:embed="rId27" cstate="print"/>
          <a:stretch>
            <a:fillRect/>
          </a:stretch>
        </p:blipFill>
        <p:spPr>
          <a:xfrm>
            <a:off x="9710714" y="5683531"/>
            <a:ext cx="728359" cy="922024"/>
          </a:xfrm>
          <a:prstGeom prst="rect">
            <a:avLst/>
          </a:prstGeom>
        </p:spPr>
      </p:pic>
      <p:pic>
        <p:nvPicPr>
          <p:cNvPr id="86" name="object 6"/>
          <p:cNvPicPr/>
          <p:nvPr/>
        </p:nvPicPr>
        <p:blipFill>
          <a:blip r:embed="rId28" cstate="print"/>
          <a:stretch>
            <a:fillRect/>
          </a:stretch>
        </p:blipFill>
        <p:spPr>
          <a:xfrm flipH="1">
            <a:off x="6591378" y="5720694"/>
            <a:ext cx="980295" cy="995280"/>
          </a:xfrm>
          <a:prstGeom prst="downArrowCallout">
            <a:avLst>
              <a:gd name="adj1" fmla="val 25000"/>
              <a:gd name="adj2" fmla="val 25000"/>
              <a:gd name="adj3" fmla="val 25000"/>
              <a:gd name="adj4" fmla="val 48751"/>
            </a:avLst>
          </a:prstGeom>
        </p:spPr>
      </p:pic>
      <p:sp>
        <p:nvSpPr>
          <p:cNvPr id="90" name="Rectangle 89"/>
          <p:cNvSpPr/>
          <p:nvPr/>
        </p:nvSpPr>
        <p:spPr>
          <a:xfrm>
            <a:off x="2844601" y="6266149"/>
            <a:ext cx="245067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800" b="1" dirty="0">
                <a:ln/>
                <a:solidFill>
                  <a:srgbClr val="002060"/>
                </a:solidFill>
              </a:rPr>
              <a:t>5 - R</a:t>
            </a:r>
            <a:r>
              <a:rPr lang="en-US" sz="2800" b="1" cap="none" spc="0" dirty="0">
                <a:ln/>
                <a:solidFill>
                  <a:srgbClr val="002060"/>
                </a:solidFill>
                <a:effectLst/>
              </a:rPr>
              <a:t>ESIDENCES</a:t>
            </a:r>
          </a:p>
        </p:txBody>
      </p:sp>
      <p:sp>
        <p:nvSpPr>
          <p:cNvPr id="78" name="object 5"/>
          <p:cNvSpPr/>
          <p:nvPr/>
        </p:nvSpPr>
        <p:spPr>
          <a:xfrm>
            <a:off x="6185944" y="-2957"/>
            <a:ext cx="157150" cy="6925714"/>
          </a:xfrm>
          <a:custGeom>
            <a:avLst/>
            <a:gdLst/>
            <a:ahLst/>
            <a:cxnLst/>
            <a:rect l="l" t="t" r="r" b="b"/>
            <a:pathLst>
              <a:path w="172084" h="6701790">
                <a:moveTo>
                  <a:pt x="171592" y="0"/>
                </a:moveTo>
                <a:lnTo>
                  <a:pt x="0" y="0"/>
                </a:lnTo>
                <a:lnTo>
                  <a:pt x="0" y="6701366"/>
                </a:lnTo>
                <a:lnTo>
                  <a:pt x="171592" y="6701366"/>
                </a:lnTo>
                <a:lnTo>
                  <a:pt x="171592" y="0"/>
                </a:lnTo>
                <a:close/>
              </a:path>
            </a:pathLst>
          </a:custGeom>
          <a:solidFill>
            <a:schemeClr val="accent4">
              <a:lumMod val="20000"/>
              <a:lumOff val="80000"/>
            </a:schemeClr>
          </a:solidFill>
        </p:spPr>
        <p:txBody>
          <a:bodyPr wrap="square" lIns="0" tIns="0" rIns="0" bIns="0" rtlCol="0"/>
          <a:lstStyle/>
          <a:p>
            <a:endParaRPr/>
          </a:p>
        </p:txBody>
      </p:sp>
      <p:sp>
        <p:nvSpPr>
          <p:cNvPr id="79" name="object 42"/>
          <p:cNvSpPr/>
          <p:nvPr/>
        </p:nvSpPr>
        <p:spPr>
          <a:xfrm>
            <a:off x="7871979" y="3260877"/>
            <a:ext cx="1784347" cy="178870"/>
          </a:xfrm>
          <a:custGeom>
            <a:avLst/>
            <a:gdLst/>
            <a:ahLst/>
            <a:cxnLst/>
            <a:rect l="l" t="t" r="r" b="b"/>
            <a:pathLst>
              <a:path w="2770505" h="271144">
                <a:moveTo>
                  <a:pt x="300139" y="609"/>
                </a:moveTo>
                <a:lnTo>
                  <a:pt x="240030" y="609"/>
                </a:lnTo>
                <a:lnTo>
                  <a:pt x="240030" y="218567"/>
                </a:lnTo>
                <a:lnTo>
                  <a:pt x="237109" y="225640"/>
                </a:lnTo>
                <a:lnTo>
                  <a:pt x="225336" y="237642"/>
                </a:lnTo>
                <a:lnTo>
                  <a:pt x="218325" y="240639"/>
                </a:lnTo>
                <a:lnTo>
                  <a:pt x="179933" y="240639"/>
                </a:lnTo>
                <a:lnTo>
                  <a:pt x="179933" y="609"/>
                </a:lnTo>
                <a:lnTo>
                  <a:pt x="120205" y="609"/>
                </a:lnTo>
                <a:lnTo>
                  <a:pt x="120205" y="218567"/>
                </a:lnTo>
                <a:lnTo>
                  <a:pt x="117259" y="225640"/>
                </a:lnTo>
                <a:lnTo>
                  <a:pt x="105498" y="237642"/>
                </a:lnTo>
                <a:lnTo>
                  <a:pt x="98374" y="240639"/>
                </a:lnTo>
                <a:lnTo>
                  <a:pt x="60109" y="240639"/>
                </a:lnTo>
                <a:lnTo>
                  <a:pt x="60109" y="609"/>
                </a:lnTo>
                <a:lnTo>
                  <a:pt x="0" y="609"/>
                </a:lnTo>
                <a:lnTo>
                  <a:pt x="0" y="270522"/>
                </a:lnTo>
                <a:lnTo>
                  <a:pt x="77736" y="270522"/>
                </a:lnTo>
                <a:lnTo>
                  <a:pt x="89839" y="269938"/>
                </a:lnTo>
                <a:lnTo>
                  <a:pt x="100952" y="268173"/>
                </a:lnTo>
                <a:lnTo>
                  <a:pt x="111061" y="265252"/>
                </a:lnTo>
                <a:lnTo>
                  <a:pt x="120205" y="261162"/>
                </a:lnTo>
                <a:lnTo>
                  <a:pt x="120205" y="270522"/>
                </a:lnTo>
                <a:lnTo>
                  <a:pt x="197561" y="270522"/>
                </a:lnTo>
                <a:lnTo>
                  <a:pt x="218020" y="268630"/>
                </a:lnTo>
                <a:lnTo>
                  <a:pt x="254279" y="253504"/>
                </a:lnTo>
                <a:lnTo>
                  <a:pt x="283235" y="224421"/>
                </a:lnTo>
                <a:lnTo>
                  <a:pt x="298259" y="188252"/>
                </a:lnTo>
                <a:lnTo>
                  <a:pt x="300139" y="167944"/>
                </a:lnTo>
                <a:lnTo>
                  <a:pt x="300139" y="609"/>
                </a:lnTo>
                <a:close/>
              </a:path>
              <a:path w="2770505" h="271144">
                <a:moveTo>
                  <a:pt x="555980" y="0"/>
                </a:moveTo>
                <a:lnTo>
                  <a:pt x="405904" y="0"/>
                </a:lnTo>
                <a:lnTo>
                  <a:pt x="405904" y="30480"/>
                </a:lnTo>
                <a:lnTo>
                  <a:pt x="405904" y="120650"/>
                </a:lnTo>
                <a:lnTo>
                  <a:pt x="405904" y="151130"/>
                </a:lnTo>
                <a:lnTo>
                  <a:pt x="405904" y="240030"/>
                </a:lnTo>
                <a:lnTo>
                  <a:pt x="405904" y="270510"/>
                </a:lnTo>
                <a:lnTo>
                  <a:pt x="555980" y="270510"/>
                </a:lnTo>
                <a:lnTo>
                  <a:pt x="555980" y="240030"/>
                </a:lnTo>
                <a:lnTo>
                  <a:pt x="466001" y="240030"/>
                </a:lnTo>
                <a:lnTo>
                  <a:pt x="466001" y="151130"/>
                </a:lnTo>
                <a:lnTo>
                  <a:pt x="526097" y="151130"/>
                </a:lnTo>
                <a:lnTo>
                  <a:pt x="526097" y="120650"/>
                </a:lnTo>
                <a:lnTo>
                  <a:pt x="466001" y="120650"/>
                </a:lnTo>
                <a:lnTo>
                  <a:pt x="466001" y="30480"/>
                </a:lnTo>
                <a:lnTo>
                  <a:pt x="555980" y="30480"/>
                </a:lnTo>
                <a:lnTo>
                  <a:pt x="555980" y="0"/>
                </a:lnTo>
                <a:close/>
              </a:path>
              <a:path w="2770505" h="271144">
                <a:moveTo>
                  <a:pt x="811898" y="60706"/>
                </a:moveTo>
                <a:lnTo>
                  <a:pt x="806780" y="34417"/>
                </a:lnTo>
                <a:lnTo>
                  <a:pt x="795058" y="15633"/>
                </a:lnTo>
                <a:lnTo>
                  <a:pt x="776732" y="4368"/>
                </a:lnTo>
                <a:lnTo>
                  <a:pt x="751801" y="622"/>
                </a:lnTo>
                <a:lnTo>
                  <a:pt x="721918" y="622"/>
                </a:lnTo>
                <a:lnTo>
                  <a:pt x="679462" y="18427"/>
                </a:lnTo>
                <a:lnTo>
                  <a:pt x="661822" y="60706"/>
                </a:lnTo>
                <a:lnTo>
                  <a:pt x="661822" y="75476"/>
                </a:lnTo>
                <a:lnTo>
                  <a:pt x="679462" y="117932"/>
                </a:lnTo>
                <a:lnTo>
                  <a:pt x="748919" y="195656"/>
                </a:lnTo>
                <a:lnTo>
                  <a:pt x="751801" y="202742"/>
                </a:lnTo>
                <a:lnTo>
                  <a:pt x="751801" y="220256"/>
                </a:lnTo>
                <a:lnTo>
                  <a:pt x="749452" y="227761"/>
                </a:lnTo>
                <a:lnTo>
                  <a:pt x="740092" y="238061"/>
                </a:lnTo>
                <a:lnTo>
                  <a:pt x="732485" y="240639"/>
                </a:lnTo>
                <a:lnTo>
                  <a:pt x="714476" y="240639"/>
                </a:lnTo>
                <a:lnTo>
                  <a:pt x="707656" y="238493"/>
                </a:lnTo>
                <a:lnTo>
                  <a:pt x="695172" y="229857"/>
                </a:lnTo>
                <a:lnTo>
                  <a:pt x="692048" y="223621"/>
                </a:lnTo>
                <a:lnTo>
                  <a:pt x="692048" y="210413"/>
                </a:lnTo>
                <a:lnTo>
                  <a:pt x="661822" y="210413"/>
                </a:lnTo>
                <a:lnTo>
                  <a:pt x="676948" y="255574"/>
                </a:lnTo>
                <a:lnTo>
                  <a:pt x="721918" y="270510"/>
                </a:lnTo>
                <a:lnTo>
                  <a:pt x="751801" y="270510"/>
                </a:lnTo>
                <a:lnTo>
                  <a:pt x="794258" y="252717"/>
                </a:lnTo>
                <a:lnTo>
                  <a:pt x="811898" y="210413"/>
                </a:lnTo>
                <a:lnTo>
                  <a:pt x="811898" y="195656"/>
                </a:lnTo>
                <a:lnTo>
                  <a:pt x="794258" y="153200"/>
                </a:lnTo>
                <a:lnTo>
                  <a:pt x="730567" y="81953"/>
                </a:lnTo>
                <a:lnTo>
                  <a:pt x="724801" y="75234"/>
                </a:lnTo>
                <a:lnTo>
                  <a:pt x="721918" y="68148"/>
                </a:lnTo>
                <a:lnTo>
                  <a:pt x="721918" y="50634"/>
                </a:lnTo>
                <a:lnTo>
                  <a:pt x="724560" y="43078"/>
                </a:lnTo>
                <a:lnTo>
                  <a:pt x="735114" y="32994"/>
                </a:lnTo>
                <a:lnTo>
                  <a:pt x="743038" y="30480"/>
                </a:lnTo>
                <a:lnTo>
                  <a:pt x="753592" y="30480"/>
                </a:lnTo>
                <a:lnTo>
                  <a:pt x="764552" y="32372"/>
                </a:lnTo>
                <a:lnTo>
                  <a:pt x="772934" y="38036"/>
                </a:lnTo>
                <a:lnTo>
                  <a:pt x="778764" y="47485"/>
                </a:lnTo>
                <a:lnTo>
                  <a:pt x="782027" y="60706"/>
                </a:lnTo>
                <a:lnTo>
                  <a:pt x="811898" y="60706"/>
                </a:lnTo>
                <a:close/>
              </a:path>
              <a:path w="2770505" h="271144">
                <a:moveTo>
                  <a:pt x="1067714" y="0"/>
                </a:moveTo>
                <a:lnTo>
                  <a:pt x="887780" y="0"/>
                </a:lnTo>
                <a:lnTo>
                  <a:pt x="887780" y="30480"/>
                </a:lnTo>
                <a:lnTo>
                  <a:pt x="947877" y="30480"/>
                </a:lnTo>
                <a:lnTo>
                  <a:pt x="947877" y="270510"/>
                </a:lnTo>
                <a:lnTo>
                  <a:pt x="1007605" y="270510"/>
                </a:lnTo>
                <a:lnTo>
                  <a:pt x="1007605" y="30480"/>
                </a:lnTo>
                <a:lnTo>
                  <a:pt x="1067714" y="30480"/>
                </a:lnTo>
                <a:lnTo>
                  <a:pt x="1067714" y="0"/>
                </a:lnTo>
                <a:close/>
              </a:path>
              <a:path w="2770505" h="271144">
                <a:moveTo>
                  <a:pt x="1459649" y="60706"/>
                </a:moveTo>
                <a:lnTo>
                  <a:pt x="1458544" y="48882"/>
                </a:lnTo>
                <a:lnTo>
                  <a:pt x="1455242" y="37896"/>
                </a:lnTo>
                <a:lnTo>
                  <a:pt x="1451203" y="30467"/>
                </a:lnTo>
                <a:lnTo>
                  <a:pt x="1449730" y="27736"/>
                </a:lnTo>
                <a:lnTo>
                  <a:pt x="1411719" y="1714"/>
                </a:lnTo>
                <a:lnTo>
                  <a:pt x="1399895" y="596"/>
                </a:lnTo>
                <a:lnTo>
                  <a:pt x="1399895" y="52311"/>
                </a:lnTo>
                <a:lnTo>
                  <a:pt x="1399895" y="98742"/>
                </a:lnTo>
                <a:lnTo>
                  <a:pt x="1396974" y="105752"/>
                </a:lnTo>
                <a:lnTo>
                  <a:pt x="1385201" y="117513"/>
                </a:lnTo>
                <a:lnTo>
                  <a:pt x="1378077" y="120446"/>
                </a:lnTo>
                <a:lnTo>
                  <a:pt x="1339811" y="120446"/>
                </a:lnTo>
                <a:lnTo>
                  <a:pt x="1339811" y="30467"/>
                </a:lnTo>
                <a:lnTo>
                  <a:pt x="1378077" y="30467"/>
                </a:lnTo>
                <a:lnTo>
                  <a:pt x="1385201" y="33413"/>
                </a:lnTo>
                <a:lnTo>
                  <a:pt x="1396974" y="45186"/>
                </a:lnTo>
                <a:lnTo>
                  <a:pt x="1399895" y="52311"/>
                </a:lnTo>
                <a:lnTo>
                  <a:pt x="1399895" y="596"/>
                </a:lnTo>
                <a:lnTo>
                  <a:pt x="1279715" y="596"/>
                </a:lnTo>
                <a:lnTo>
                  <a:pt x="1279715" y="270510"/>
                </a:lnTo>
                <a:lnTo>
                  <a:pt x="1339811" y="270510"/>
                </a:lnTo>
                <a:lnTo>
                  <a:pt x="1339811" y="150672"/>
                </a:lnTo>
                <a:lnTo>
                  <a:pt x="1399895" y="150672"/>
                </a:lnTo>
                <a:lnTo>
                  <a:pt x="1442008" y="132854"/>
                </a:lnTo>
                <a:lnTo>
                  <a:pt x="1459649" y="90576"/>
                </a:lnTo>
                <a:lnTo>
                  <a:pt x="1459649" y="60706"/>
                </a:lnTo>
                <a:close/>
              </a:path>
              <a:path w="2770505" h="271144">
                <a:moveTo>
                  <a:pt x="1745767" y="60706"/>
                </a:moveTo>
                <a:lnTo>
                  <a:pt x="1728127" y="18427"/>
                </a:lnTo>
                <a:lnTo>
                  <a:pt x="1686026" y="622"/>
                </a:lnTo>
                <a:lnTo>
                  <a:pt x="1686026" y="52311"/>
                </a:lnTo>
                <a:lnTo>
                  <a:pt x="1686026" y="218567"/>
                </a:lnTo>
                <a:lnTo>
                  <a:pt x="1683092" y="225653"/>
                </a:lnTo>
                <a:lnTo>
                  <a:pt x="1671320" y="237655"/>
                </a:lnTo>
                <a:lnTo>
                  <a:pt x="1664182" y="240639"/>
                </a:lnTo>
                <a:lnTo>
                  <a:pt x="1647634" y="240639"/>
                </a:lnTo>
                <a:lnTo>
                  <a:pt x="1640624" y="237655"/>
                </a:lnTo>
                <a:lnTo>
                  <a:pt x="1628851" y="225653"/>
                </a:lnTo>
                <a:lnTo>
                  <a:pt x="1625930" y="218567"/>
                </a:lnTo>
                <a:lnTo>
                  <a:pt x="1625930" y="52311"/>
                </a:lnTo>
                <a:lnTo>
                  <a:pt x="1628851" y="45186"/>
                </a:lnTo>
                <a:lnTo>
                  <a:pt x="1640624" y="33426"/>
                </a:lnTo>
                <a:lnTo>
                  <a:pt x="1647634" y="30480"/>
                </a:lnTo>
                <a:lnTo>
                  <a:pt x="1664182" y="30480"/>
                </a:lnTo>
                <a:lnTo>
                  <a:pt x="1671320" y="33426"/>
                </a:lnTo>
                <a:lnTo>
                  <a:pt x="1683092" y="45186"/>
                </a:lnTo>
                <a:lnTo>
                  <a:pt x="1686026" y="52311"/>
                </a:lnTo>
                <a:lnTo>
                  <a:pt x="1686026" y="622"/>
                </a:lnTo>
                <a:lnTo>
                  <a:pt x="1625930" y="622"/>
                </a:lnTo>
                <a:lnTo>
                  <a:pt x="1614068" y="1727"/>
                </a:lnTo>
                <a:lnTo>
                  <a:pt x="1575854" y="27508"/>
                </a:lnTo>
                <a:lnTo>
                  <a:pt x="1565833" y="60706"/>
                </a:lnTo>
                <a:lnTo>
                  <a:pt x="1565833" y="210413"/>
                </a:lnTo>
                <a:lnTo>
                  <a:pt x="1583651" y="252882"/>
                </a:lnTo>
                <a:lnTo>
                  <a:pt x="1625930" y="270510"/>
                </a:lnTo>
                <a:lnTo>
                  <a:pt x="1686026" y="270510"/>
                </a:lnTo>
                <a:lnTo>
                  <a:pt x="1728127" y="252717"/>
                </a:lnTo>
                <a:lnTo>
                  <a:pt x="1737334" y="240639"/>
                </a:lnTo>
                <a:lnTo>
                  <a:pt x="1741360" y="233235"/>
                </a:lnTo>
                <a:lnTo>
                  <a:pt x="1744662" y="222237"/>
                </a:lnTo>
                <a:lnTo>
                  <a:pt x="1745767" y="210413"/>
                </a:lnTo>
                <a:lnTo>
                  <a:pt x="1745767" y="60706"/>
                </a:lnTo>
                <a:close/>
              </a:path>
              <a:path w="2770505" h="271144">
                <a:moveTo>
                  <a:pt x="1941893" y="609"/>
                </a:moveTo>
                <a:lnTo>
                  <a:pt x="1882152" y="609"/>
                </a:lnTo>
                <a:lnTo>
                  <a:pt x="1882152" y="270522"/>
                </a:lnTo>
                <a:lnTo>
                  <a:pt x="1941893" y="270522"/>
                </a:lnTo>
                <a:lnTo>
                  <a:pt x="1941893" y="609"/>
                </a:lnTo>
                <a:close/>
              </a:path>
              <a:path w="2770505" h="271144">
                <a:moveTo>
                  <a:pt x="2288057" y="596"/>
                </a:moveTo>
                <a:lnTo>
                  <a:pt x="2257831" y="596"/>
                </a:lnTo>
                <a:lnTo>
                  <a:pt x="2257831" y="150660"/>
                </a:lnTo>
                <a:lnTo>
                  <a:pt x="2091931" y="596"/>
                </a:lnTo>
                <a:lnTo>
                  <a:pt x="2077897" y="596"/>
                </a:lnTo>
                <a:lnTo>
                  <a:pt x="2077897" y="270510"/>
                </a:lnTo>
                <a:lnTo>
                  <a:pt x="2108123" y="270510"/>
                </a:lnTo>
                <a:lnTo>
                  <a:pt x="2108123" y="120446"/>
                </a:lnTo>
                <a:lnTo>
                  <a:pt x="2274379" y="270510"/>
                </a:lnTo>
                <a:lnTo>
                  <a:pt x="2288057" y="270510"/>
                </a:lnTo>
                <a:lnTo>
                  <a:pt x="2288057" y="596"/>
                </a:lnTo>
                <a:close/>
              </a:path>
              <a:path w="2770505" h="271144">
                <a:moveTo>
                  <a:pt x="2543886" y="0"/>
                </a:moveTo>
                <a:lnTo>
                  <a:pt x="2363940" y="0"/>
                </a:lnTo>
                <a:lnTo>
                  <a:pt x="2363940" y="30480"/>
                </a:lnTo>
                <a:lnTo>
                  <a:pt x="2424036" y="30480"/>
                </a:lnTo>
                <a:lnTo>
                  <a:pt x="2424036" y="270510"/>
                </a:lnTo>
                <a:lnTo>
                  <a:pt x="2483777" y="270510"/>
                </a:lnTo>
                <a:lnTo>
                  <a:pt x="2483777" y="30480"/>
                </a:lnTo>
                <a:lnTo>
                  <a:pt x="2543886" y="30480"/>
                </a:lnTo>
                <a:lnTo>
                  <a:pt x="2543886" y="0"/>
                </a:lnTo>
                <a:close/>
              </a:path>
              <a:path w="2770505" h="271144">
                <a:moveTo>
                  <a:pt x="2769933" y="0"/>
                </a:moveTo>
                <a:lnTo>
                  <a:pt x="2619870" y="0"/>
                </a:lnTo>
                <a:lnTo>
                  <a:pt x="2619870" y="30480"/>
                </a:lnTo>
                <a:lnTo>
                  <a:pt x="2619870" y="120650"/>
                </a:lnTo>
                <a:lnTo>
                  <a:pt x="2619870" y="151130"/>
                </a:lnTo>
                <a:lnTo>
                  <a:pt x="2619870" y="240030"/>
                </a:lnTo>
                <a:lnTo>
                  <a:pt x="2619870" y="270510"/>
                </a:lnTo>
                <a:lnTo>
                  <a:pt x="2769933" y="270510"/>
                </a:lnTo>
                <a:lnTo>
                  <a:pt x="2769933" y="240030"/>
                </a:lnTo>
                <a:lnTo>
                  <a:pt x="2679954" y="240030"/>
                </a:lnTo>
                <a:lnTo>
                  <a:pt x="2679954" y="151130"/>
                </a:lnTo>
                <a:lnTo>
                  <a:pt x="2740050" y="151130"/>
                </a:lnTo>
                <a:lnTo>
                  <a:pt x="2740050" y="120650"/>
                </a:lnTo>
                <a:lnTo>
                  <a:pt x="2679954" y="120650"/>
                </a:lnTo>
                <a:lnTo>
                  <a:pt x="2679954" y="30480"/>
                </a:lnTo>
                <a:lnTo>
                  <a:pt x="2769933" y="30480"/>
                </a:lnTo>
                <a:lnTo>
                  <a:pt x="2769933" y="0"/>
                </a:lnTo>
                <a:close/>
              </a:path>
            </a:pathLst>
          </a:custGeom>
          <a:solidFill>
            <a:srgbClr val="FFFFFF"/>
          </a:solidFill>
        </p:spPr>
        <p:txBody>
          <a:bodyPr wrap="square" lIns="0" tIns="0" rIns="0" bIns="0" rtlCol="0"/>
          <a:lstStyle/>
          <a:p>
            <a:endParaRPr sz="1400"/>
          </a:p>
        </p:txBody>
      </p:sp>
      <p:sp>
        <p:nvSpPr>
          <p:cNvPr id="23" name="Rectangle 22"/>
          <p:cNvSpPr/>
          <p:nvPr/>
        </p:nvSpPr>
        <p:spPr>
          <a:xfrm>
            <a:off x="9061797" y="1872536"/>
            <a:ext cx="2096408" cy="369332"/>
          </a:xfrm>
          <a:prstGeom prst="rect">
            <a:avLst/>
          </a:prstGeom>
          <a:noFill/>
        </p:spPr>
        <p:txBody>
          <a:bodyPr wrap="none" lIns="91440" tIns="45720" rIns="91440" bIns="45720">
            <a:spAutoFit/>
          </a:bodyPr>
          <a:lstStyle/>
          <a:p>
            <a:pPr marL="280035" algn="ctr">
              <a:lnSpc>
                <a:spcPct val="100000"/>
              </a:lnSpc>
              <a:spcBef>
                <a:spcPts val="960"/>
              </a:spcBef>
            </a:pPr>
            <a:r>
              <a:rPr lang="en-IN" b="1" spc="60" dirty="0">
                <a:solidFill>
                  <a:srgbClr val="FFFF00"/>
                </a:solidFill>
                <a:latin typeface="Tahoma"/>
                <a:cs typeface="Tahoma"/>
              </a:rPr>
              <a:t>EAST</a:t>
            </a:r>
            <a:r>
              <a:rPr lang="en-IN" b="1" spc="90" dirty="0">
                <a:solidFill>
                  <a:srgbClr val="FFFF00"/>
                </a:solidFill>
                <a:latin typeface="Tahoma"/>
                <a:cs typeface="Tahoma"/>
              </a:rPr>
              <a:t> </a:t>
            </a:r>
            <a:r>
              <a:rPr lang="en-IN" b="1" spc="35" dirty="0">
                <a:solidFill>
                  <a:srgbClr val="FFFF00"/>
                </a:solidFill>
                <a:latin typeface="Tahoma"/>
                <a:cs typeface="Tahoma"/>
              </a:rPr>
              <a:t>POINTE</a:t>
            </a:r>
            <a:endParaRPr lang="en-IN" b="1" dirty="0">
              <a:solidFill>
                <a:srgbClr val="FFFF00"/>
              </a:solidFill>
              <a:latin typeface="Tahoma"/>
              <a:cs typeface="Tahoma"/>
            </a:endParaRPr>
          </a:p>
        </p:txBody>
      </p:sp>
      <p:sp>
        <p:nvSpPr>
          <p:cNvPr id="71" name="Rectangle 70"/>
          <p:cNvSpPr/>
          <p:nvPr/>
        </p:nvSpPr>
        <p:spPr>
          <a:xfrm>
            <a:off x="9061797" y="1820202"/>
            <a:ext cx="2318462" cy="878009"/>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2642018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object 4">
            <a:extLst>
              <a:ext uri="{FF2B5EF4-FFF2-40B4-BE49-F238E27FC236}">
                <a16:creationId xmlns:a16="http://schemas.microsoft.com/office/drawing/2014/main" id="{453691D3-C74A-4E78-B536-5D9B018D4BB5}"/>
              </a:ext>
            </a:extLst>
          </p:cNvPr>
          <p:cNvSpPr/>
          <p:nvPr/>
        </p:nvSpPr>
        <p:spPr>
          <a:xfrm>
            <a:off x="0" y="1824725"/>
            <a:ext cx="12192000" cy="1210646"/>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dirty="0"/>
          </a:p>
        </p:txBody>
      </p:sp>
      <p:sp>
        <p:nvSpPr>
          <p:cNvPr id="7" name="Rectangle 6">
            <a:extLst>
              <a:ext uri="{FF2B5EF4-FFF2-40B4-BE49-F238E27FC236}">
                <a16:creationId xmlns:a16="http://schemas.microsoft.com/office/drawing/2014/main" id="{D03E7144-445D-4711-B0D8-5E5B6D93B3FB}"/>
              </a:ext>
            </a:extLst>
          </p:cNvPr>
          <p:cNvSpPr/>
          <p:nvPr/>
        </p:nvSpPr>
        <p:spPr>
          <a:xfrm>
            <a:off x="1" y="2047924"/>
            <a:ext cx="12191999" cy="769441"/>
          </a:xfrm>
          <a:prstGeom prst="rect">
            <a:avLst/>
          </a:prstGeom>
          <a:noFill/>
        </p:spPr>
        <p:txBody>
          <a:bodyPr wrap="square" lIns="91440" tIns="45720" rIns="91440" bIns="45720">
            <a:spAutoFit/>
          </a:bodyPr>
          <a:lstStyle/>
          <a:p>
            <a:pPr algn="ctr"/>
            <a:r>
              <a:rPr lang="en-US" sz="4400" dirty="0">
                <a:ln w="0"/>
                <a:solidFill>
                  <a:schemeClr val="bg1"/>
                </a:solidFill>
                <a:effectLst>
                  <a:outerShdw blurRad="38100" dist="25400" dir="5400000" algn="ctr" rotWithShape="0">
                    <a:srgbClr val="6E747A">
                      <a:alpha val="43000"/>
                    </a:srgbClr>
                  </a:outerShdw>
                </a:effectLst>
                <a:latin typeface="Abadi" panose="020B0604020104020204" pitchFamily="34" charset="0"/>
              </a:rPr>
              <a:t>PHASES</a:t>
            </a:r>
            <a:endParaRPr lang="en-US" sz="5400" b="0" cap="none" spc="0" dirty="0">
              <a:ln w="0"/>
              <a:solidFill>
                <a:schemeClr val="bg1"/>
              </a:solidFill>
              <a:effectLst>
                <a:outerShdw blurRad="38100" dist="25400" dir="5400000" algn="ctr" rotWithShape="0">
                  <a:srgbClr val="6E747A">
                    <a:alpha val="43000"/>
                  </a:srgbClr>
                </a:outerShdw>
              </a:effectLst>
              <a:latin typeface="Abadi" panose="020B0604020104020204" pitchFamily="34" charset="0"/>
            </a:endParaRPr>
          </a:p>
        </p:txBody>
      </p:sp>
      <p:sp>
        <p:nvSpPr>
          <p:cNvPr id="13" name="object 4">
            <a:extLst>
              <a:ext uri="{FF2B5EF4-FFF2-40B4-BE49-F238E27FC236}">
                <a16:creationId xmlns:a16="http://schemas.microsoft.com/office/drawing/2014/main" id="{C37D8323-B8A4-4268-BB29-1544CCDEC867}"/>
              </a:ext>
            </a:extLst>
          </p:cNvPr>
          <p:cNvSpPr/>
          <p:nvPr/>
        </p:nvSpPr>
        <p:spPr>
          <a:xfrm>
            <a:off x="3321262" y="4080599"/>
            <a:ext cx="1330710" cy="413459"/>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chemeClr val="accent2"/>
          </a:solidFill>
          <a:ln w="19050">
            <a:solidFill>
              <a:srgbClr val="FF33CC"/>
            </a:solidFill>
          </a:ln>
        </p:spPr>
        <p:txBody>
          <a:bodyPr wrap="square" lIns="0" tIns="0" rIns="0" bIns="0" rtlCol="0" anchor="ctr"/>
          <a:lstStyle/>
          <a:p>
            <a:pPr algn="ctr"/>
            <a:r>
              <a:rPr lang="en-US" b="1" dirty="0">
                <a:solidFill>
                  <a:schemeClr val="bg1"/>
                </a:solidFill>
              </a:rPr>
              <a:t>MARCH 2023</a:t>
            </a:r>
            <a:endParaRPr b="1" dirty="0">
              <a:solidFill>
                <a:schemeClr val="bg1"/>
              </a:solidFill>
            </a:endParaRPr>
          </a:p>
        </p:txBody>
      </p:sp>
      <p:sp>
        <p:nvSpPr>
          <p:cNvPr id="14" name="object 4">
            <a:extLst>
              <a:ext uri="{FF2B5EF4-FFF2-40B4-BE49-F238E27FC236}">
                <a16:creationId xmlns:a16="http://schemas.microsoft.com/office/drawing/2014/main" id="{826FBC5D-BEBB-4C24-B101-7116BA9CCF84}"/>
              </a:ext>
            </a:extLst>
          </p:cNvPr>
          <p:cNvSpPr/>
          <p:nvPr/>
        </p:nvSpPr>
        <p:spPr>
          <a:xfrm>
            <a:off x="5427519" y="4080599"/>
            <a:ext cx="1330710" cy="413459"/>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chemeClr val="accent2"/>
          </a:solidFill>
          <a:ln w="19050">
            <a:solidFill>
              <a:srgbClr val="FF33CC"/>
            </a:solidFill>
          </a:ln>
        </p:spPr>
        <p:txBody>
          <a:bodyPr wrap="square" lIns="0" tIns="0" rIns="0" bIns="0" rtlCol="0" anchor="ctr"/>
          <a:lstStyle/>
          <a:p>
            <a:pPr algn="ctr"/>
            <a:r>
              <a:rPr lang="en-US" b="1" dirty="0">
                <a:solidFill>
                  <a:schemeClr val="bg1"/>
                </a:solidFill>
              </a:rPr>
              <a:t>MARCH 2024</a:t>
            </a:r>
            <a:endParaRPr b="1" dirty="0">
              <a:solidFill>
                <a:schemeClr val="bg1"/>
              </a:solidFill>
            </a:endParaRPr>
          </a:p>
        </p:txBody>
      </p:sp>
      <p:sp>
        <p:nvSpPr>
          <p:cNvPr id="16" name="object 4">
            <a:extLst>
              <a:ext uri="{FF2B5EF4-FFF2-40B4-BE49-F238E27FC236}">
                <a16:creationId xmlns:a16="http://schemas.microsoft.com/office/drawing/2014/main" id="{8C37AE5E-00E6-455E-8F0C-283008D9E905}"/>
              </a:ext>
            </a:extLst>
          </p:cNvPr>
          <p:cNvSpPr/>
          <p:nvPr/>
        </p:nvSpPr>
        <p:spPr>
          <a:xfrm>
            <a:off x="7424129" y="4080599"/>
            <a:ext cx="1330710" cy="413459"/>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chemeClr val="accent2"/>
          </a:solidFill>
          <a:ln w="19050">
            <a:solidFill>
              <a:srgbClr val="FF33CC"/>
            </a:solidFill>
          </a:ln>
        </p:spPr>
        <p:txBody>
          <a:bodyPr wrap="square" lIns="0" tIns="0" rIns="0" bIns="0" rtlCol="0" anchor="ctr"/>
          <a:lstStyle/>
          <a:p>
            <a:pPr algn="ctr"/>
            <a:r>
              <a:rPr lang="en-US" sz="1800" b="1" dirty="0">
                <a:solidFill>
                  <a:schemeClr val="bg1"/>
                </a:solidFill>
              </a:rPr>
              <a:t> </a:t>
            </a:r>
            <a:r>
              <a:rPr lang="en-US" b="1" dirty="0">
                <a:solidFill>
                  <a:schemeClr val="bg1"/>
                </a:solidFill>
              </a:rPr>
              <a:t>DEC 2025</a:t>
            </a:r>
            <a:endParaRPr b="1" dirty="0">
              <a:solidFill>
                <a:schemeClr val="bg1"/>
              </a:solidFill>
            </a:endParaRPr>
          </a:p>
        </p:txBody>
      </p:sp>
      <p:sp>
        <p:nvSpPr>
          <p:cNvPr id="17" name="Rectangle 16">
            <a:extLst>
              <a:ext uri="{FF2B5EF4-FFF2-40B4-BE49-F238E27FC236}">
                <a16:creationId xmlns:a16="http://schemas.microsoft.com/office/drawing/2014/main" id="{581AE29F-0536-4458-852E-3BDAA291BC66}"/>
              </a:ext>
            </a:extLst>
          </p:cNvPr>
          <p:cNvSpPr/>
          <p:nvPr/>
        </p:nvSpPr>
        <p:spPr>
          <a:xfrm>
            <a:off x="7424129" y="3214222"/>
            <a:ext cx="1336962" cy="659351"/>
          </a:xfrm>
          <a:prstGeom prst="rect">
            <a:avLst/>
          </a:prstGeom>
          <a:solidFill>
            <a:srgbClr val="00AB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PHASE 3</a:t>
            </a:r>
            <a:endParaRPr lang="en-IN" b="1" dirty="0">
              <a:solidFill>
                <a:schemeClr val="bg1"/>
              </a:solidFill>
            </a:endParaRPr>
          </a:p>
        </p:txBody>
      </p:sp>
      <p:sp>
        <p:nvSpPr>
          <p:cNvPr id="18" name="Rectangle 17">
            <a:extLst>
              <a:ext uri="{FF2B5EF4-FFF2-40B4-BE49-F238E27FC236}">
                <a16:creationId xmlns:a16="http://schemas.microsoft.com/office/drawing/2014/main" id="{56926A04-B94A-4FA4-94CD-E4CB4E59865F}"/>
              </a:ext>
            </a:extLst>
          </p:cNvPr>
          <p:cNvSpPr/>
          <p:nvPr/>
        </p:nvSpPr>
        <p:spPr>
          <a:xfrm>
            <a:off x="5427519" y="3214223"/>
            <a:ext cx="1336962" cy="665303"/>
          </a:xfrm>
          <a:prstGeom prst="rect">
            <a:avLst/>
          </a:prstGeom>
          <a:solidFill>
            <a:srgbClr val="00AB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PHASE 2</a:t>
            </a:r>
            <a:endParaRPr lang="en-IN" b="1" dirty="0">
              <a:solidFill>
                <a:schemeClr val="bg1"/>
              </a:solidFill>
            </a:endParaRPr>
          </a:p>
        </p:txBody>
      </p:sp>
      <p:sp>
        <p:nvSpPr>
          <p:cNvPr id="19" name="Rectangle 18">
            <a:extLst>
              <a:ext uri="{FF2B5EF4-FFF2-40B4-BE49-F238E27FC236}">
                <a16:creationId xmlns:a16="http://schemas.microsoft.com/office/drawing/2014/main" id="{330CD50B-DCFD-448D-B36E-6321FB0AC923}"/>
              </a:ext>
            </a:extLst>
          </p:cNvPr>
          <p:cNvSpPr/>
          <p:nvPr/>
        </p:nvSpPr>
        <p:spPr>
          <a:xfrm>
            <a:off x="3321262" y="3220175"/>
            <a:ext cx="1336962" cy="659351"/>
          </a:xfrm>
          <a:prstGeom prst="rect">
            <a:avLst/>
          </a:prstGeom>
          <a:solidFill>
            <a:srgbClr val="00AB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PHASE 1</a:t>
            </a:r>
            <a:endParaRPr lang="en-IN" b="1" dirty="0">
              <a:solidFill>
                <a:schemeClr val="bg1"/>
              </a:solidFill>
            </a:endParaRPr>
          </a:p>
        </p:txBody>
      </p:sp>
      <p:sp>
        <p:nvSpPr>
          <p:cNvPr id="11" name="object 6"/>
          <p:cNvSpPr txBox="1"/>
          <p:nvPr/>
        </p:nvSpPr>
        <p:spPr>
          <a:xfrm>
            <a:off x="4572255" y="5536769"/>
            <a:ext cx="4371947" cy="385362"/>
          </a:xfrm>
          <a:prstGeom prst="rect">
            <a:avLst/>
          </a:prstGeom>
        </p:spPr>
        <p:txBody>
          <a:bodyPr vert="horz" wrap="square" lIns="0" tIns="15875" rIns="0" bIns="0" rtlCol="0">
            <a:spAutoFit/>
          </a:bodyPr>
          <a:lstStyle/>
          <a:p>
            <a:pPr marL="12700">
              <a:lnSpc>
                <a:spcPct val="100000"/>
              </a:lnSpc>
              <a:spcBef>
                <a:spcPts val="125"/>
              </a:spcBef>
            </a:pPr>
            <a:r>
              <a:rPr sz="2400" spc="-75" dirty="0">
                <a:solidFill>
                  <a:srgbClr val="F1F1F2"/>
                </a:solidFill>
                <a:latin typeface="Arial"/>
                <a:cs typeface="Arial"/>
              </a:rPr>
              <a:t>RERA </a:t>
            </a:r>
            <a:r>
              <a:rPr sz="2400" spc="-70" dirty="0">
                <a:solidFill>
                  <a:srgbClr val="F1F1F2"/>
                </a:solidFill>
                <a:latin typeface="Arial"/>
                <a:cs typeface="Arial"/>
              </a:rPr>
              <a:t>REGISTRATION</a:t>
            </a:r>
            <a:r>
              <a:rPr sz="2400" spc="65" dirty="0">
                <a:solidFill>
                  <a:srgbClr val="F1F1F2"/>
                </a:solidFill>
                <a:latin typeface="Arial"/>
                <a:cs typeface="Arial"/>
              </a:rPr>
              <a:t> </a:t>
            </a:r>
            <a:endParaRPr sz="2400" dirty="0">
              <a:latin typeface="Arial"/>
              <a:cs typeface="Arial"/>
            </a:endParaRPr>
          </a:p>
        </p:txBody>
      </p:sp>
      <p:cxnSp>
        <p:nvCxnSpPr>
          <p:cNvPr id="3" name="Straight Connector 2"/>
          <p:cNvCxnSpPr/>
          <p:nvPr/>
        </p:nvCxnSpPr>
        <p:spPr>
          <a:xfrm>
            <a:off x="4353059" y="4237149"/>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1504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object 2">
            <a:extLst>
              <a:ext uri="{FF2B5EF4-FFF2-40B4-BE49-F238E27FC236}">
                <a16:creationId xmlns:a16="http://schemas.microsoft.com/office/drawing/2014/main" id="{4037DCFD-D748-4A1E-B47B-AE7FA4460F5C}"/>
              </a:ext>
            </a:extLst>
          </p:cNvPr>
          <p:cNvGrpSpPr/>
          <p:nvPr/>
        </p:nvGrpSpPr>
        <p:grpSpPr>
          <a:xfrm>
            <a:off x="-1" y="0"/>
            <a:ext cx="12192001" cy="6926734"/>
            <a:chOff x="-1375833" y="-1"/>
            <a:chExt cx="13445067" cy="7638648"/>
          </a:xfrm>
        </p:grpSpPr>
        <p:pic>
          <p:nvPicPr>
            <p:cNvPr id="27" name="object 3">
              <a:extLst>
                <a:ext uri="{FF2B5EF4-FFF2-40B4-BE49-F238E27FC236}">
                  <a16:creationId xmlns:a16="http://schemas.microsoft.com/office/drawing/2014/main" id="{70AB8774-7051-4C6A-AAA7-C689B8DA8DB2}"/>
                </a:ext>
              </a:extLst>
            </p:cNvPr>
            <p:cNvPicPr/>
            <p:nvPr/>
          </p:nvPicPr>
          <p:blipFill>
            <a:blip r:embed="rId3" cstate="print"/>
            <a:stretch>
              <a:fillRect/>
            </a:stretch>
          </p:blipFill>
          <p:spPr>
            <a:xfrm>
              <a:off x="465010" y="691004"/>
              <a:ext cx="9955402" cy="6740546"/>
            </a:xfrm>
            <a:prstGeom prst="rect">
              <a:avLst/>
            </a:prstGeom>
          </p:spPr>
        </p:pic>
        <p:sp>
          <p:nvSpPr>
            <p:cNvPr id="28" name="object 4">
              <a:extLst>
                <a:ext uri="{FF2B5EF4-FFF2-40B4-BE49-F238E27FC236}">
                  <a16:creationId xmlns:a16="http://schemas.microsoft.com/office/drawing/2014/main" id="{C6DA1F04-C8F9-4A3B-8423-3FFE0411F71A}"/>
                </a:ext>
              </a:extLst>
            </p:cNvPr>
            <p:cNvSpPr/>
            <p:nvPr/>
          </p:nvSpPr>
          <p:spPr>
            <a:xfrm>
              <a:off x="-1375832" y="-1"/>
              <a:ext cx="13445066" cy="909363"/>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dirty="0"/>
            </a:p>
          </p:txBody>
        </p:sp>
        <p:sp>
          <p:nvSpPr>
            <p:cNvPr id="29" name="object 5">
              <a:extLst>
                <a:ext uri="{FF2B5EF4-FFF2-40B4-BE49-F238E27FC236}">
                  <a16:creationId xmlns:a16="http://schemas.microsoft.com/office/drawing/2014/main" id="{1A91B44A-4A24-4712-AD73-A5D1696D3854}"/>
                </a:ext>
              </a:extLst>
            </p:cNvPr>
            <p:cNvSpPr/>
            <p:nvPr/>
          </p:nvSpPr>
          <p:spPr>
            <a:xfrm>
              <a:off x="-1375833" y="907543"/>
              <a:ext cx="13445066" cy="50418"/>
            </a:xfrm>
            <a:custGeom>
              <a:avLst/>
              <a:gdLst/>
              <a:ahLst/>
              <a:cxnLst/>
              <a:rect l="l" t="t" r="r" b="b"/>
              <a:pathLst>
                <a:path w="10689590" h="34290">
                  <a:moveTo>
                    <a:pt x="10689336" y="0"/>
                  </a:moveTo>
                  <a:lnTo>
                    <a:pt x="0" y="0"/>
                  </a:lnTo>
                  <a:lnTo>
                    <a:pt x="0" y="33858"/>
                  </a:lnTo>
                  <a:lnTo>
                    <a:pt x="10689336" y="33858"/>
                  </a:lnTo>
                  <a:lnTo>
                    <a:pt x="10689336" y="0"/>
                  </a:lnTo>
                  <a:close/>
                </a:path>
              </a:pathLst>
            </a:custGeom>
            <a:solidFill>
              <a:srgbClr val="FCBA16"/>
            </a:solidFill>
          </p:spPr>
          <p:txBody>
            <a:bodyPr wrap="square" lIns="0" tIns="0" rIns="0" bIns="0" rtlCol="0"/>
            <a:lstStyle/>
            <a:p>
              <a:endParaRPr sz="1632"/>
            </a:p>
          </p:txBody>
        </p:sp>
        <p:pic>
          <p:nvPicPr>
            <p:cNvPr id="30" name="object 6">
              <a:extLst>
                <a:ext uri="{FF2B5EF4-FFF2-40B4-BE49-F238E27FC236}">
                  <a16:creationId xmlns:a16="http://schemas.microsoft.com/office/drawing/2014/main" id="{B2F469B8-22BE-4120-9BCD-AF25A96485D7}"/>
                </a:ext>
              </a:extLst>
            </p:cNvPr>
            <p:cNvPicPr/>
            <p:nvPr/>
          </p:nvPicPr>
          <p:blipFill>
            <a:blip r:embed="rId4" cstate="print"/>
            <a:stretch>
              <a:fillRect/>
            </a:stretch>
          </p:blipFill>
          <p:spPr>
            <a:xfrm>
              <a:off x="3757994" y="513763"/>
              <a:ext cx="151752" cy="171983"/>
            </a:xfrm>
            <a:prstGeom prst="rect">
              <a:avLst/>
            </a:prstGeom>
          </p:spPr>
        </p:pic>
        <p:pic>
          <p:nvPicPr>
            <p:cNvPr id="31" name="object 7">
              <a:extLst>
                <a:ext uri="{FF2B5EF4-FFF2-40B4-BE49-F238E27FC236}">
                  <a16:creationId xmlns:a16="http://schemas.microsoft.com/office/drawing/2014/main" id="{E91DEB86-A4A6-46DC-BB9F-73A5675819AC}"/>
                </a:ext>
              </a:extLst>
            </p:cNvPr>
            <p:cNvPicPr/>
            <p:nvPr/>
          </p:nvPicPr>
          <p:blipFill>
            <a:blip r:embed="rId5" cstate="print"/>
            <a:stretch>
              <a:fillRect/>
            </a:stretch>
          </p:blipFill>
          <p:spPr>
            <a:xfrm>
              <a:off x="3932340" y="509669"/>
              <a:ext cx="352591" cy="180174"/>
            </a:xfrm>
            <a:prstGeom prst="rect">
              <a:avLst/>
            </a:prstGeom>
          </p:spPr>
        </p:pic>
        <p:pic>
          <p:nvPicPr>
            <p:cNvPr id="32" name="object 8">
              <a:extLst>
                <a:ext uri="{FF2B5EF4-FFF2-40B4-BE49-F238E27FC236}">
                  <a16:creationId xmlns:a16="http://schemas.microsoft.com/office/drawing/2014/main" id="{87416701-2190-4A25-9717-4E5B55B0974B}"/>
                </a:ext>
              </a:extLst>
            </p:cNvPr>
            <p:cNvPicPr/>
            <p:nvPr/>
          </p:nvPicPr>
          <p:blipFill>
            <a:blip r:embed="rId6" cstate="print"/>
            <a:stretch>
              <a:fillRect/>
            </a:stretch>
          </p:blipFill>
          <p:spPr>
            <a:xfrm>
              <a:off x="4304390" y="513773"/>
              <a:ext cx="127660" cy="176072"/>
            </a:xfrm>
            <a:prstGeom prst="rect">
              <a:avLst/>
            </a:prstGeom>
          </p:spPr>
        </p:pic>
        <p:sp>
          <p:nvSpPr>
            <p:cNvPr id="33" name="object 9">
              <a:extLst>
                <a:ext uri="{FF2B5EF4-FFF2-40B4-BE49-F238E27FC236}">
                  <a16:creationId xmlns:a16="http://schemas.microsoft.com/office/drawing/2014/main" id="{2E770CD1-8FD1-42BE-8E2E-773C598E787D}"/>
                </a:ext>
              </a:extLst>
            </p:cNvPr>
            <p:cNvSpPr/>
            <p:nvPr/>
          </p:nvSpPr>
          <p:spPr>
            <a:xfrm>
              <a:off x="4464050" y="513778"/>
              <a:ext cx="145415" cy="171450"/>
            </a:xfrm>
            <a:custGeom>
              <a:avLst/>
              <a:gdLst/>
              <a:ahLst/>
              <a:cxnLst/>
              <a:rect l="l" t="t" r="r" b="b"/>
              <a:pathLst>
                <a:path w="145414" h="171450">
                  <a:moveTo>
                    <a:pt x="145008" y="128270"/>
                  </a:moveTo>
                  <a:lnTo>
                    <a:pt x="52997" y="128270"/>
                  </a:lnTo>
                  <a:lnTo>
                    <a:pt x="52997" y="106680"/>
                  </a:lnTo>
                  <a:lnTo>
                    <a:pt x="134162" y="106680"/>
                  </a:lnTo>
                  <a:lnTo>
                    <a:pt x="134162" y="66040"/>
                  </a:lnTo>
                  <a:lnTo>
                    <a:pt x="52997" y="66040"/>
                  </a:lnTo>
                  <a:lnTo>
                    <a:pt x="52997" y="44450"/>
                  </a:lnTo>
                  <a:lnTo>
                    <a:pt x="142354" y="44450"/>
                  </a:lnTo>
                  <a:lnTo>
                    <a:pt x="142354" y="0"/>
                  </a:lnTo>
                  <a:lnTo>
                    <a:pt x="0" y="0"/>
                  </a:lnTo>
                  <a:lnTo>
                    <a:pt x="0" y="44450"/>
                  </a:lnTo>
                  <a:lnTo>
                    <a:pt x="0" y="66040"/>
                  </a:lnTo>
                  <a:lnTo>
                    <a:pt x="0" y="106680"/>
                  </a:lnTo>
                  <a:lnTo>
                    <a:pt x="0" y="128270"/>
                  </a:lnTo>
                  <a:lnTo>
                    <a:pt x="0" y="171450"/>
                  </a:lnTo>
                  <a:lnTo>
                    <a:pt x="145008" y="171450"/>
                  </a:lnTo>
                  <a:lnTo>
                    <a:pt x="145008" y="128270"/>
                  </a:lnTo>
                  <a:close/>
                </a:path>
              </a:pathLst>
            </a:custGeom>
            <a:solidFill>
              <a:srgbClr val="FFFFFF"/>
            </a:solidFill>
          </p:spPr>
          <p:txBody>
            <a:bodyPr wrap="square" lIns="0" tIns="0" rIns="0" bIns="0" rtlCol="0"/>
            <a:lstStyle/>
            <a:p>
              <a:endParaRPr sz="1632"/>
            </a:p>
          </p:txBody>
        </p:sp>
        <p:pic>
          <p:nvPicPr>
            <p:cNvPr id="34" name="object 10">
              <a:extLst>
                <a:ext uri="{FF2B5EF4-FFF2-40B4-BE49-F238E27FC236}">
                  <a16:creationId xmlns:a16="http://schemas.microsoft.com/office/drawing/2014/main" id="{4C881D6D-95BB-4BEE-959A-A19DF92B1C19}"/>
                </a:ext>
              </a:extLst>
            </p:cNvPr>
            <p:cNvPicPr/>
            <p:nvPr/>
          </p:nvPicPr>
          <p:blipFill>
            <a:blip r:embed="rId7" cstate="print"/>
            <a:stretch>
              <a:fillRect/>
            </a:stretch>
          </p:blipFill>
          <p:spPr>
            <a:xfrm>
              <a:off x="4633324" y="509664"/>
              <a:ext cx="334051" cy="180174"/>
            </a:xfrm>
            <a:prstGeom prst="rect">
              <a:avLst/>
            </a:prstGeom>
          </p:spPr>
        </p:pic>
        <p:sp>
          <p:nvSpPr>
            <p:cNvPr id="35" name="object 11">
              <a:extLst>
                <a:ext uri="{FF2B5EF4-FFF2-40B4-BE49-F238E27FC236}">
                  <a16:creationId xmlns:a16="http://schemas.microsoft.com/office/drawing/2014/main" id="{12B54ED5-C9C2-4BE3-BA4E-1B6ADB12DE5F}"/>
                </a:ext>
              </a:extLst>
            </p:cNvPr>
            <p:cNvSpPr/>
            <p:nvPr/>
          </p:nvSpPr>
          <p:spPr>
            <a:xfrm>
              <a:off x="5076660" y="509676"/>
              <a:ext cx="887730" cy="180340"/>
            </a:xfrm>
            <a:custGeom>
              <a:avLst/>
              <a:gdLst/>
              <a:ahLst/>
              <a:cxnLst/>
              <a:rect l="l" t="t" r="r" b="b"/>
              <a:pathLst>
                <a:path w="887729" h="180340">
                  <a:moveTo>
                    <a:pt x="200406" y="4102"/>
                  </a:moveTo>
                  <a:lnTo>
                    <a:pt x="125018" y="4102"/>
                  </a:lnTo>
                  <a:lnTo>
                    <a:pt x="100444" y="105270"/>
                  </a:lnTo>
                  <a:lnTo>
                    <a:pt x="99961" y="105270"/>
                  </a:lnTo>
                  <a:lnTo>
                    <a:pt x="75399" y="4102"/>
                  </a:lnTo>
                  <a:lnTo>
                    <a:pt x="0" y="4102"/>
                  </a:lnTo>
                  <a:lnTo>
                    <a:pt x="0" y="176085"/>
                  </a:lnTo>
                  <a:lnTo>
                    <a:pt x="50088" y="176085"/>
                  </a:lnTo>
                  <a:lnTo>
                    <a:pt x="50088" y="65760"/>
                  </a:lnTo>
                  <a:lnTo>
                    <a:pt x="50571" y="65760"/>
                  </a:lnTo>
                  <a:lnTo>
                    <a:pt x="80454" y="176085"/>
                  </a:lnTo>
                  <a:lnTo>
                    <a:pt x="119951" y="176085"/>
                  </a:lnTo>
                  <a:lnTo>
                    <a:pt x="149821" y="65760"/>
                  </a:lnTo>
                  <a:lnTo>
                    <a:pt x="150304" y="65760"/>
                  </a:lnTo>
                  <a:lnTo>
                    <a:pt x="150304" y="176085"/>
                  </a:lnTo>
                  <a:lnTo>
                    <a:pt x="200406" y="176085"/>
                  </a:lnTo>
                  <a:lnTo>
                    <a:pt x="200406" y="4102"/>
                  </a:lnTo>
                  <a:close/>
                </a:path>
                <a:path w="887729" h="180340">
                  <a:moveTo>
                    <a:pt x="394487" y="176072"/>
                  </a:moveTo>
                  <a:lnTo>
                    <a:pt x="385546" y="151511"/>
                  </a:lnTo>
                  <a:lnTo>
                    <a:pt x="372122" y="114655"/>
                  </a:lnTo>
                  <a:lnTo>
                    <a:pt x="352818" y="61658"/>
                  </a:lnTo>
                  <a:lnTo>
                    <a:pt x="331851" y="4089"/>
                  </a:lnTo>
                  <a:lnTo>
                    <a:pt x="321741" y="4089"/>
                  </a:lnTo>
                  <a:lnTo>
                    <a:pt x="321741" y="114655"/>
                  </a:lnTo>
                  <a:lnTo>
                    <a:pt x="289217" y="114655"/>
                  </a:lnTo>
                  <a:lnTo>
                    <a:pt x="305841" y="61658"/>
                  </a:lnTo>
                  <a:lnTo>
                    <a:pt x="306324" y="61658"/>
                  </a:lnTo>
                  <a:lnTo>
                    <a:pt x="321741" y="114655"/>
                  </a:lnTo>
                  <a:lnTo>
                    <a:pt x="321741" y="4089"/>
                  </a:lnTo>
                  <a:lnTo>
                    <a:pt x="280073" y="4089"/>
                  </a:lnTo>
                  <a:lnTo>
                    <a:pt x="216712" y="176072"/>
                  </a:lnTo>
                  <a:lnTo>
                    <a:pt x="269951" y="176072"/>
                  </a:lnTo>
                  <a:lnTo>
                    <a:pt x="277647" y="151511"/>
                  </a:lnTo>
                  <a:lnTo>
                    <a:pt x="332333" y="151511"/>
                  </a:lnTo>
                  <a:lnTo>
                    <a:pt x="339559" y="176072"/>
                  </a:lnTo>
                  <a:lnTo>
                    <a:pt x="394487" y="176072"/>
                  </a:lnTo>
                  <a:close/>
                </a:path>
                <a:path w="887729" h="180340">
                  <a:moveTo>
                    <a:pt x="555332" y="120916"/>
                  </a:moveTo>
                  <a:lnTo>
                    <a:pt x="524738" y="77457"/>
                  </a:lnTo>
                  <a:lnTo>
                    <a:pt x="488988" y="66789"/>
                  </a:lnTo>
                  <a:lnTo>
                    <a:pt x="473214" y="62534"/>
                  </a:lnTo>
                  <a:lnTo>
                    <a:pt x="461822" y="57238"/>
                  </a:lnTo>
                  <a:lnTo>
                    <a:pt x="457060" y="49618"/>
                  </a:lnTo>
                  <a:lnTo>
                    <a:pt x="457060" y="39979"/>
                  </a:lnTo>
                  <a:lnTo>
                    <a:pt x="468845" y="38061"/>
                  </a:lnTo>
                  <a:lnTo>
                    <a:pt x="481380" y="38061"/>
                  </a:lnTo>
                  <a:lnTo>
                    <a:pt x="487400" y="39268"/>
                  </a:lnTo>
                  <a:lnTo>
                    <a:pt x="496074" y="45288"/>
                  </a:lnTo>
                  <a:lnTo>
                    <a:pt x="498970" y="49618"/>
                  </a:lnTo>
                  <a:lnTo>
                    <a:pt x="497992" y="56121"/>
                  </a:lnTo>
                  <a:lnTo>
                    <a:pt x="548106" y="56121"/>
                  </a:lnTo>
                  <a:lnTo>
                    <a:pt x="541528" y="29667"/>
                  </a:lnTo>
                  <a:lnTo>
                    <a:pt x="525665" y="12344"/>
                  </a:lnTo>
                  <a:lnTo>
                    <a:pt x="503085" y="2870"/>
                  </a:lnTo>
                  <a:lnTo>
                    <a:pt x="476313" y="0"/>
                  </a:lnTo>
                  <a:lnTo>
                    <a:pt x="450532" y="3289"/>
                  </a:lnTo>
                  <a:lnTo>
                    <a:pt x="428345" y="13512"/>
                  </a:lnTo>
                  <a:lnTo>
                    <a:pt x="412800" y="31191"/>
                  </a:lnTo>
                  <a:lnTo>
                    <a:pt x="406946" y="56845"/>
                  </a:lnTo>
                  <a:lnTo>
                    <a:pt x="412229" y="78181"/>
                  </a:lnTo>
                  <a:lnTo>
                    <a:pt x="425881" y="91897"/>
                  </a:lnTo>
                  <a:lnTo>
                    <a:pt x="444652" y="100533"/>
                  </a:lnTo>
                  <a:lnTo>
                    <a:pt x="483527" y="112090"/>
                  </a:lnTo>
                  <a:lnTo>
                    <a:pt x="494893" y="116408"/>
                  </a:lnTo>
                  <a:lnTo>
                    <a:pt x="500697" y="120802"/>
                  </a:lnTo>
                  <a:lnTo>
                    <a:pt x="502335" y="126466"/>
                  </a:lnTo>
                  <a:lnTo>
                    <a:pt x="500126" y="134289"/>
                  </a:lnTo>
                  <a:lnTo>
                    <a:pt x="494626" y="139077"/>
                  </a:lnTo>
                  <a:lnTo>
                    <a:pt x="487502" y="141465"/>
                  </a:lnTo>
                  <a:lnTo>
                    <a:pt x="480428" y="142113"/>
                  </a:lnTo>
                  <a:lnTo>
                    <a:pt x="472846" y="141605"/>
                  </a:lnTo>
                  <a:lnTo>
                    <a:pt x="453199" y="122605"/>
                  </a:lnTo>
                  <a:lnTo>
                    <a:pt x="453199" y="118275"/>
                  </a:lnTo>
                  <a:lnTo>
                    <a:pt x="400202" y="118275"/>
                  </a:lnTo>
                  <a:lnTo>
                    <a:pt x="409473" y="151117"/>
                  </a:lnTo>
                  <a:lnTo>
                    <a:pt x="430885" y="169811"/>
                  </a:lnTo>
                  <a:lnTo>
                    <a:pt x="455853" y="178219"/>
                  </a:lnTo>
                  <a:lnTo>
                    <a:pt x="475843" y="180174"/>
                  </a:lnTo>
                  <a:lnTo>
                    <a:pt x="504418" y="177215"/>
                  </a:lnTo>
                  <a:lnTo>
                    <a:pt x="529945" y="167347"/>
                  </a:lnTo>
                  <a:lnTo>
                    <a:pt x="548297" y="149072"/>
                  </a:lnTo>
                  <a:lnTo>
                    <a:pt x="555332" y="120916"/>
                  </a:lnTo>
                  <a:close/>
                </a:path>
                <a:path w="887729" h="180340">
                  <a:moveTo>
                    <a:pt x="717892" y="3721"/>
                  </a:moveTo>
                  <a:lnTo>
                    <a:pt x="568540" y="3721"/>
                  </a:lnTo>
                  <a:lnTo>
                    <a:pt x="568540" y="48171"/>
                  </a:lnTo>
                  <a:lnTo>
                    <a:pt x="616712" y="48171"/>
                  </a:lnTo>
                  <a:lnTo>
                    <a:pt x="616712" y="176441"/>
                  </a:lnTo>
                  <a:lnTo>
                    <a:pt x="669709" y="176441"/>
                  </a:lnTo>
                  <a:lnTo>
                    <a:pt x="669709" y="48171"/>
                  </a:lnTo>
                  <a:lnTo>
                    <a:pt x="717892" y="48171"/>
                  </a:lnTo>
                  <a:lnTo>
                    <a:pt x="717892" y="3721"/>
                  </a:lnTo>
                  <a:close/>
                </a:path>
                <a:path w="887729" h="180340">
                  <a:moveTo>
                    <a:pt x="887171" y="132372"/>
                  </a:moveTo>
                  <a:lnTo>
                    <a:pt x="795159" y="132372"/>
                  </a:lnTo>
                  <a:lnTo>
                    <a:pt x="795159" y="110782"/>
                  </a:lnTo>
                  <a:lnTo>
                    <a:pt x="876325" y="110782"/>
                  </a:lnTo>
                  <a:lnTo>
                    <a:pt x="876325" y="70142"/>
                  </a:lnTo>
                  <a:lnTo>
                    <a:pt x="795159" y="70142"/>
                  </a:lnTo>
                  <a:lnTo>
                    <a:pt x="795159" y="48552"/>
                  </a:lnTo>
                  <a:lnTo>
                    <a:pt x="884516" y="48552"/>
                  </a:lnTo>
                  <a:lnTo>
                    <a:pt x="884516" y="4102"/>
                  </a:lnTo>
                  <a:lnTo>
                    <a:pt x="742162" y="4102"/>
                  </a:lnTo>
                  <a:lnTo>
                    <a:pt x="742162" y="48552"/>
                  </a:lnTo>
                  <a:lnTo>
                    <a:pt x="742162" y="70142"/>
                  </a:lnTo>
                  <a:lnTo>
                    <a:pt x="742162" y="110782"/>
                  </a:lnTo>
                  <a:lnTo>
                    <a:pt x="742162" y="132372"/>
                  </a:lnTo>
                  <a:lnTo>
                    <a:pt x="742162" y="175552"/>
                  </a:lnTo>
                  <a:lnTo>
                    <a:pt x="887171" y="175552"/>
                  </a:lnTo>
                  <a:lnTo>
                    <a:pt x="887171" y="132372"/>
                  </a:lnTo>
                  <a:close/>
                </a:path>
              </a:pathLst>
            </a:custGeom>
            <a:solidFill>
              <a:srgbClr val="FFFFFF"/>
            </a:solidFill>
          </p:spPr>
          <p:txBody>
            <a:bodyPr wrap="square" lIns="0" tIns="0" rIns="0" bIns="0" rtlCol="0"/>
            <a:lstStyle/>
            <a:p>
              <a:endParaRPr sz="1632"/>
            </a:p>
          </p:txBody>
        </p:sp>
        <p:pic>
          <p:nvPicPr>
            <p:cNvPr id="36" name="object 12">
              <a:extLst>
                <a:ext uri="{FF2B5EF4-FFF2-40B4-BE49-F238E27FC236}">
                  <a16:creationId xmlns:a16="http://schemas.microsoft.com/office/drawing/2014/main" id="{346DB152-FD2B-4B20-A168-2F4AB758D1D9}"/>
                </a:ext>
              </a:extLst>
            </p:cNvPr>
            <p:cNvPicPr/>
            <p:nvPr/>
          </p:nvPicPr>
          <p:blipFill>
            <a:blip r:embed="rId8" cstate="print"/>
            <a:stretch>
              <a:fillRect/>
            </a:stretch>
          </p:blipFill>
          <p:spPr>
            <a:xfrm>
              <a:off x="5993164" y="513773"/>
              <a:ext cx="162344" cy="171983"/>
            </a:xfrm>
            <a:prstGeom prst="rect">
              <a:avLst/>
            </a:prstGeom>
          </p:spPr>
        </p:pic>
        <p:pic>
          <p:nvPicPr>
            <p:cNvPr id="37" name="object 13">
              <a:extLst>
                <a:ext uri="{FF2B5EF4-FFF2-40B4-BE49-F238E27FC236}">
                  <a16:creationId xmlns:a16="http://schemas.microsoft.com/office/drawing/2014/main" id="{65BF9934-3F4C-4427-B430-01D137ABB9FD}"/>
                </a:ext>
              </a:extLst>
            </p:cNvPr>
            <p:cNvPicPr/>
            <p:nvPr/>
          </p:nvPicPr>
          <p:blipFill>
            <a:blip r:embed="rId9" cstate="print"/>
            <a:stretch>
              <a:fillRect/>
            </a:stretch>
          </p:blipFill>
          <p:spPr>
            <a:xfrm>
              <a:off x="6261673" y="513763"/>
              <a:ext cx="151752" cy="171983"/>
            </a:xfrm>
            <a:prstGeom prst="rect">
              <a:avLst/>
            </a:prstGeom>
          </p:spPr>
        </p:pic>
        <p:pic>
          <p:nvPicPr>
            <p:cNvPr id="38" name="object 14">
              <a:extLst>
                <a:ext uri="{FF2B5EF4-FFF2-40B4-BE49-F238E27FC236}">
                  <a16:creationId xmlns:a16="http://schemas.microsoft.com/office/drawing/2014/main" id="{AB164F1A-F138-4854-8ACD-2A97B3CE61A3}"/>
                </a:ext>
              </a:extLst>
            </p:cNvPr>
            <p:cNvPicPr/>
            <p:nvPr/>
          </p:nvPicPr>
          <p:blipFill>
            <a:blip r:embed="rId10" cstate="print"/>
            <a:stretch>
              <a:fillRect/>
            </a:stretch>
          </p:blipFill>
          <p:spPr>
            <a:xfrm>
              <a:off x="6436015" y="513761"/>
              <a:ext cx="490324" cy="171989"/>
            </a:xfrm>
            <a:prstGeom prst="rect">
              <a:avLst/>
            </a:prstGeom>
          </p:spPr>
        </p:pic>
        <p:sp>
          <p:nvSpPr>
            <p:cNvPr id="39" name="object 15">
              <a:extLst>
                <a:ext uri="{FF2B5EF4-FFF2-40B4-BE49-F238E27FC236}">
                  <a16:creationId xmlns:a16="http://schemas.microsoft.com/office/drawing/2014/main" id="{338AFB4E-87E3-47EF-8189-F90E2C6DD241}"/>
                </a:ext>
              </a:extLst>
            </p:cNvPr>
            <p:cNvSpPr/>
            <p:nvPr/>
          </p:nvSpPr>
          <p:spPr>
            <a:xfrm>
              <a:off x="-1375833" y="7372350"/>
              <a:ext cx="13445065" cy="266297"/>
            </a:xfrm>
            <a:custGeom>
              <a:avLst/>
              <a:gdLst/>
              <a:ahLst/>
              <a:cxnLst/>
              <a:rect l="l" t="t" r="r" b="b"/>
              <a:pathLst>
                <a:path w="10689590" h="187959">
                  <a:moveTo>
                    <a:pt x="0" y="187705"/>
                  </a:moveTo>
                  <a:lnTo>
                    <a:pt x="0" y="0"/>
                  </a:lnTo>
                  <a:lnTo>
                    <a:pt x="10689335" y="0"/>
                  </a:lnTo>
                  <a:lnTo>
                    <a:pt x="10689335" y="187705"/>
                  </a:lnTo>
                  <a:lnTo>
                    <a:pt x="0" y="187705"/>
                  </a:lnTo>
                  <a:close/>
                </a:path>
              </a:pathLst>
            </a:custGeom>
            <a:solidFill>
              <a:srgbClr val="FCBA16"/>
            </a:solidFill>
          </p:spPr>
          <p:txBody>
            <a:bodyPr wrap="square" lIns="0" tIns="0" rIns="0" bIns="0" rtlCol="0"/>
            <a:lstStyle/>
            <a:p>
              <a:endParaRPr sz="1632"/>
            </a:p>
          </p:txBody>
        </p:sp>
        <p:pic>
          <p:nvPicPr>
            <p:cNvPr id="52" name="object 23">
              <a:extLst>
                <a:ext uri="{FF2B5EF4-FFF2-40B4-BE49-F238E27FC236}">
                  <a16:creationId xmlns:a16="http://schemas.microsoft.com/office/drawing/2014/main" id="{28B41756-F74F-4C6E-AA25-4FD6D8361977}"/>
                </a:ext>
              </a:extLst>
            </p:cNvPr>
            <p:cNvPicPr/>
            <p:nvPr/>
          </p:nvPicPr>
          <p:blipFill>
            <a:blip r:embed="rId11" cstate="print"/>
            <a:stretch>
              <a:fillRect/>
            </a:stretch>
          </p:blipFill>
          <p:spPr>
            <a:xfrm>
              <a:off x="5995882" y="5658922"/>
              <a:ext cx="3739523" cy="1601323"/>
            </a:xfrm>
            <a:prstGeom prst="rect">
              <a:avLst/>
            </a:prstGeom>
          </p:spPr>
        </p:pic>
        <p:sp>
          <p:nvSpPr>
            <p:cNvPr id="55" name="object 26">
              <a:extLst>
                <a:ext uri="{FF2B5EF4-FFF2-40B4-BE49-F238E27FC236}">
                  <a16:creationId xmlns:a16="http://schemas.microsoft.com/office/drawing/2014/main" id="{6C1E0BA4-F889-42BB-A5C4-62CB80DD6CFB}"/>
                </a:ext>
              </a:extLst>
            </p:cNvPr>
            <p:cNvSpPr/>
            <p:nvPr/>
          </p:nvSpPr>
          <p:spPr>
            <a:xfrm>
              <a:off x="8508700" y="6930149"/>
              <a:ext cx="2166620" cy="442595"/>
            </a:xfrm>
            <a:custGeom>
              <a:avLst/>
              <a:gdLst/>
              <a:ahLst/>
              <a:cxnLst/>
              <a:rect l="l" t="t" r="r" b="b"/>
              <a:pathLst>
                <a:path w="2166620" h="442595">
                  <a:moveTo>
                    <a:pt x="2166226" y="0"/>
                  </a:moveTo>
                  <a:lnTo>
                    <a:pt x="2166226" y="442201"/>
                  </a:lnTo>
                  <a:lnTo>
                    <a:pt x="0" y="442201"/>
                  </a:lnTo>
                  <a:lnTo>
                    <a:pt x="0" y="0"/>
                  </a:lnTo>
                  <a:lnTo>
                    <a:pt x="2166226" y="0"/>
                  </a:lnTo>
                  <a:close/>
                </a:path>
              </a:pathLst>
            </a:custGeom>
            <a:solidFill>
              <a:srgbClr val="C92027"/>
            </a:solidFill>
          </p:spPr>
          <p:txBody>
            <a:bodyPr wrap="square" lIns="0" tIns="0" rIns="0" bIns="0" rtlCol="0"/>
            <a:lstStyle/>
            <a:p>
              <a:endParaRPr sz="1632"/>
            </a:p>
          </p:txBody>
        </p:sp>
        <p:pic>
          <p:nvPicPr>
            <p:cNvPr id="56" name="object 27">
              <a:extLst>
                <a:ext uri="{FF2B5EF4-FFF2-40B4-BE49-F238E27FC236}">
                  <a16:creationId xmlns:a16="http://schemas.microsoft.com/office/drawing/2014/main" id="{5004F16C-2716-49E6-BF1D-722A7249DA23}"/>
                </a:ext>
              </a:extLst>
            </p:cNvPr>
            <p:cNvPicPr/>
            <p:nvPr/>
          </p:nvPicPr>
          <p:blipFill>
            <a:blip r:embed="rId12" cstate="print"/>
            <a:stretch>
              <a:fillRect/>
            </a:stretch>
          </p:blipFill>
          <p:spPr>
            <a:xfrm>
              <a:off x="8616247" y="7008063"/>
              <a:ext cx="1888873" cy="298563"/>
            </a:xfrm>
            <a:prstGeom prst="rect">
              <a:avLst/>
            </a:prstGeom>
          </p:spPr>
        </p:pic>
        <p:pic>
          <p:nvPicPr>
            <p:cNvPr id="58" name="object 28">
              <a:extLst>
                <a:ext uri="{FF2B5EF4-FFF2-40B4-BE49-F238E27FC236}">
                  <a16:creationId xmlns:a16="http://schemas.microsoft.com/office/drawing/2014/main" id="{C9DD6AB5-70B3-41A1-A0FF-ABE6DC6485B8}"/>
                </a:ext>
              </a:extLst>
            </p:cNvPr>
            <p:cNvPicPr/>
            <p:nvPr/>
          </p:nvPicPr>
          <p:blipFill>
            <a:blip r:embed="rId13" cstate="print"/>
            <a:stretch>
              <a:fillRect/>
            </a:stretch>
          </p:blipFill>
          <p:spPr>
            <a:xfrm>
              <a:off x="4389377" y="5412164"/>
              <a:ext cx="376603" cy="371018"/>
            </a:xfrm>
            <a:prstGeom prst="rect">
              <a:avLst/>
            </a:prstGeom>
          </p:spPr>
        </p:pic>
        <p:sp>
          <p:nvSpPr>
            <p:cNvPr id="65" name="object 29">
              <a:extLst>
                <a:ext uri="{FF2B5EF4-FFF2-40B4-BE49-F238E27FC236}">
                  <a16:creationId xmlns:a16="http://schemas.microsoft.com/office/drawing/2014/main" id="{3525CB06-F74F-4D16-A65B-D78E4C3FFF3B}"/>
                </a:ext>
              </a:extLst>
            </p:cNvPr>
            <p:cNvSpPr/>
            <p:nvPr/>
          </p:nvSpPr>
          <p:spPr>
            <a:xfrm>
              <a:off x="3049562" y="3911854"/>
              <a:ext cx="2942590" cy="2703195"/>
            </a:xfrm>
            <a:custGeom>
              <a:avLst/>
              <a:gdLst/>
              <a:ahLst/>
              <a:cxnLst/>
              <a:rect l="l" t="t" r="r" b="b"/>
              <a:pathLst>
                <a:path w="2942590" h="2703195">
                  <a:moveTo>
                    <a:pt x="446303" y="2585428"/>
                  </a:moveTo>
                  <a:lnTo>
                    <a:pt x="38900" y="2450681"/>
                  </a:lnTo>
                  <a:lnTo>
                    <a:pt x="0" y="2568257"/>
                  </a:lnTo>
                  <a:lnTo>
                    <a:pt x="407403" y="2703017"/>
                  </a:lnTo>
                  <a:lnTo>
                    <a:pt x="446303" y="2585428"/>
                  </a:lnTo>
                  <a:close/>
                </a:path>
                <a:path w="2942590" h="2703195">
                  <a:moveTo>
                    <a:pt x="1808492" y="8407"/>
                  </a:moveTo>
                  <a:lnTo>
                    <a:pt x="1684921" y="0"/>
                  </a:lnTo>
                  <a:lnTo>
                    <a:pt x="1655800" y="428117"/>
                  </a:lnTo>
                  <a:lnTo>
                    <a:pt x="1779371" y="436524"/>
                  </a:lnTo>
                  <a:lnTo>
                    <a:pt x="1808492" y="8407"/>
                  </a:lnTo>
                  <a:close/>
                </a:path>
                <a:path w="2942590" h="2703195">
                  <a:moveTo>
                    <a:pt x="2785110" y="2546959"/>
                  </a:moveTo>
                  <a:lnTo>
                    <a:pt x="2774746" y="2423541"/>
                  </a:lnTo>
                  <a:lnTo>
                    <a:pt x="2285492" y="2463596"/>
                  </a:lnTo>
                  <a:lnTo>
                    <a:pt x="2295855" y="2587015"/>
                  </a:lnTo>
                  <a:lnTo>
                    <a:pt x="2785110" y="2546959"/>
                  </a:lnTo>
                  <a:close/>
                </a:path>
                <a:path w="2942590" h="2703195">
                  <a:moveTo>
                    <a:pt x="2937052" y="2107234"/>
                  </a:moveTo>
                  <a:lnTo>
                    <a:pt x="2926689" y="1983816"/>
                  </a:lnTo>
                  <a:lnTo>
                    <a:pt x="2437434" y="2023872"/>
                  </a:lnTo>
                  <a:lnTo>
                    <a:pt x="2447798" y="2147290"/>
                  </a:lnTo>
                  <a:lnTo>
                    <a:pt x="2937052" y="2107234"/>
                  </a:lnTo>
                  <a:close/>
                </a:path>
                <a:path w="2942590" h="2703195">
                  <a:moveTo>
                    <a:pt x="2941980" y="1693938"/>
                  </a:moveTo>
                  <a:lnTo>
                    <a:pt x="2919488" y="1572145"/>
                  </a:lnTo>
                  <a:lnTo>
                    <a:pt x="2436571" y="1660258"/>
                  </a:lnTo>
                  <a:lnTo>
                    <a:pt x="2459050" y="1782051"/>
                  </a:lnTo>
                  <a:lnTo>
                    <a:pt x="2941980" y="1693938"/>
                  </a:lnTo>
                  <a:close/>
                </a:path>
              </a:pathLst>
            </a:custGeom>
            <a:solidFill>
              <a:srgbClr val="FFFFFF"/>
            </a:solidFill>
          </p:spPr>
          <p:txBody>
            <a:bodyPr wrap="square" lIns="0" tIns="0" rIns="0" bIns="0" rtlCol="0"/>
            <a:lstStyle/>
            <a:p>
              <a:endParaRPr sz="1632"/>
            </a:p>
          </p:txBody>
        </p:sp>
        <p:sp>
          <p:nvSpPr>
            <p:cNvPr id="66" name="object 30">
              <a:extLst>
                <a:ext uri="{FF2B5EF4-FFF2-40B4-BE49-F238E27FC236}">
                  <a16:creationId xmlns:a16="http://schemas.microsoft.com/office/drawing/2014/main" id="{920146E4-4905-4DBC-A188-62852269BF7E}"/>
                </a:ext>
              </a:extLst>
            </p:cNvPr>
            <p:cNvSpPr/>
            <p:nvPr/>
          </p:nvSpPr>
          <p:spPr>
            <a:xfrm>
              <a:off x="3091091" y="6398006"/>
              <a:ext cx="337185" cy="173355"/>
            </a:xfrm>
            <a:custGeom>
              <a:avLst/>
              <a:gdLst/>
              <a:ahLst/>
              <a:cxnLst/>
              <a:rect l="l" t="t" r="r" b="b"/>
              <a:pathLst>
                <a:path w="337185" h="173354">
                  <a:moveTo>
                    <a:pt x="80149" y="31305"/>
                  </a:moveTo>
                  <a:lnTo>
                    <a:pt x="77279" y="23533"/>
                  </a:lnTo>
                  <a:lnTo>
                    <a:pt x="71348" y="17449"/>
                  </a:lnTo>
                  <a:lnTo>
                    <a:pt x="63169" y="13373"/>
                  </a:lnTo>
                  <a:lnTo>
                    <a:pt x="58166" y="11722"/>
                  </a:lnTo>
                  <a:lnTo>
                    <a:pt x="58166" y="32664"/>
                  </a:lnTo>
                  <a:lnTo>
                    <a:pt x="54698" y="43192"/>
                  </a:lnTo>
                  <a:lnTo>
                    <a:pt x="49085" y="42075"/>
                  </a:lnTo>
                  <a:lnTo>
                    <a:pt x="34036" y="37109"/>
                  </a:lnTo>
                  <a:lnTo>
                    <a:pt x="38557" y="23418"/>
                  </a:lnTo>
                  <a:lnTo>
                    <a:pt x="56591" y="29375"/>
                  </a:lnTo>
                  <a:lnTo>
                    <a:pt x="58166" y="32664"/>
                  </a:lnTo>
                  <a:lnTo>
                    <a:pt x="58166" y="11722"/>
                  </a:lnTo>
                  <a:lnTo>
                    <a:pt x="22771" y="0"/>
                  </a:lnTo>
                  <a:lnTo>
                    <a:pt x="0" y="68834"/>
                  </a:lnTo>
                  <a:lnTo>
                    <a:pt x="21221" y="75857"/>
                  </a:lnTo>
                  <a:lnTo>
                    <a:pt x="29159" y="51841"/>
                  </a:lnTo>
                  <a:lnTo>
                    <a:pt x="48818" y="58343"/>
                  </a:lnTo>
                  <a:lnTo>
                    <a:pt x="45554" y="72136"/>
                  </a:lnTo>
                  <a:lnTo>
                    <a:pt x="44640" y="75857"/>
                  </a:lnTo>
                  <a:lnTo>
                    <a:pt x="43865" y="79502"/>
                  </a:lnTo>
                  <a:lnTo>
                    <a:pt x="43789" y="83324"/>
                  </a:lnTo>
                  <a:lnTo>
                    <a:pt x="64998" y="90335"/>
                  </a:lnTo>
                  <a:lnTo>
                    <a:pt x="64109" y="86525"/>
                  </a:lnTo>
                  <a:lnTo>
                    <a:pt x="66713" y="78282"/>
                  </a:lnTo>
                  <a:lnTo>
                    <a:pt x="67564" y="74815"/>
                  </a:lnTo>
                  <a:lnTo>
                    <a:pt x="69621" y="65976"/>
                  </a:lnTo>
                  <a:lnTo>
                    <a:pt x="68160" y="58445"/>
                  </a:lnTo>
                  <a:lnTo>
                    <a:pt x="63106" y="54317"/>
                  </a:lnTo>
                  <a:lnTo>
                    <a:pt x="71005" y="54051"/>
                  </a:lnTo>
                  <a:lnTo>
                    <a:pt x="72986" y="51841"/>
                  </a:lnTo>
                  <a:lnTo>
                    <a:pt x="76771" y="47599"/>
                  </a:lnTo>
                  <a:lnTo>
                    <a:pt x="78232" y="43192"/>
                  </a:lnTo>
                  <a:lnTo>
                    <a:pt x="79133" y="40462"/>
                  </a:lnTo>
                  <a:lnTo>
                    <a:pt x="80149" y="31305"/>
                  </a:lnTo>
                  <a:close/>
                </a:path>
                <a:path w="337185" h="173354">
                  <a:moveTo>
                    <a:pt x="152920" y="65151"/>
                  </a:moveTo>
                  <a:lnTo>
                    <a:pt x="149606" y="51396"/>
                  </a:lnTo>
                  <a:lnTo>
                    <a:pt x="148043" y="49364"/>
                  </a:lnTo>
                  <a:lnTo>
                    <a:pt x="141058" y="40284"/>
                  </a:lnTo>
                  <a:lnTo>
                    <a:pt x="131165" y="34823"/>
                  </a:lnTo>
                  <a:lnTo>
                    <a:pt x="131165" y="63588"/>
                  </a:lnTo>
                  <a:lnTo>
                    <a:pt x="129425" y="73469"/>
                  </a:lnTo>
                  <a:lnTo>
                    <a:pt x="124929" y="82435"/>
                  </a:lnTo>
                  <a:lnTo>
                    <a:pt x="119583" y="87071"/>
                  </a:lnTo>
                  <a:lnTo>
                    <a:pt x="114173" y="88493"/>
                  </a:lnTo>
                  <a:lnTo>
                    <a:pt x="109486" y="87833"/>
                  </a:lnTo>
                  <a:lnTo>
                    <a:pt x="105333" y="85572"/>
                  </a:lnTo>
                  <a:lnTo>
                    <a:pt x="101841" y="81203"/>
                  </a:lnTo>
                  <a:lnTo>
                    <a:pt x="100317" y="74282"/>
                  </a:lnTo>
                  <a:lnTo>
                    <a:pt x="102057" y="64414"/>
                  </a:lnTo>
                  <a:lnTo>
                    <a:pt x="106553" y="55448"/>
                  </a:lnTo>
                  <a:lnTo>
                    <a:pt x="111899" y="50800"/>
                  </a:lnTo>
                  <a:lnTo>
                    <a:pt x="117322" y="49364"/>
                  </a:lnTo>
                  <a:lnTo>
                    <a:pt x="121996" y="50025"/>
                  </a:lnTo>
                  <a:lnTo>
                    <a:pt x="126149" y="52285"/>
                  </a:lnTo>
                  <a:lnTo>
                    <a:pt x="129628" y="56667"/>
                  </a:lnTo>
                  <a:lnTo>
                    <a:pt x="131165" y="63588"/>
                  </a:lnTo>
                  <a:lnTo>
                    <a:pt x="131165" y="34823"/>
                  </a:lnTo>
                  <a:lnTo>
                    <a:pt x="127673" y="32893"/>
                  </a:lnTo>
                  <a:lnTo>
                    <a:pt x="112509" y="30835"/>
                  </a:lnTo>
                  <a:lnTo>
                    <a:pt x="99021" y="34658"/>
                  </a:lnTo>
                  <a:lnTo>
                    <a:pt x="88150" y="43726"/>
                  </a:lnTo>
                  <a:lnTo>
                    <a:pt x="80848" y="57404"/>
                  </a:lnTo>
                  <a:lnTo>
                    <a:pt x="78549" y="72732"/>
                  </a:lnTo>
                  <a:lnTo>
                    <a:pt x="81876" y="86487"/>
                  </a:lnTo>
                  <a:lnTo>
                    <a:pt x="90424" y="97599"/>
                  </a:lnTo>
                  <a:lnTo>
                    <a:pt x="103822" y="105003"/>
                  </a:lnTo>
                  <a:lnTo>
                    <a:pt x="118973" y="107035"/>
                  </a:lnTo>
                  <a:lnTo>
                    <a:pt x="132461" y="103212"/>
                  </a:lnTo>
                  <a:lnTo>
                    <a:pt x="143332" y="94157"/>
                  </a:lnTo>
                  <a:lnTo>
                    <a:pt x="146354" y="88493"/>
                  </a:lnTo>
                  <a:lnTo>
                    <a:pt x="150634" y="80492"/>
                  </a:lnTo>
                  <a:lnTo>
                    <a:pt x="152920" y="65151"/>
                  </a:lnTo>
                  <a:close/>
                </a:path>
                <a:path w="337185" h="173354">
                  <a:moveTo>
                    <a:pt x="259054" y="78155"/>
                  </a:moveTo>
                  <a:lnTo>
                    <a:pt x="238125" y="71234"/>
                  </a:lnTo>
                  <a:lnTo>
                    <a:pt x="215290" y="111493"/>
                  </a:lnTo>
                  <a:lnTo>
                    <a:pt x="215112" y="111417"/>
                  </a:lnTo>
                  <a:lnTo>
                    <a:pt x="221259" y="65659"/>
                  </a:lnTo>
                  <a:lnTo>
                    <a:pt x="202552" y="59474"/>
                  </a:lnTo>
                  <a:lnTo>
                    <a:pt x="180200" y="99237"/>
                  </a:lnTo>
                  <a:lnTo>
                    <a:pt x="180009" y="99187"/>
                  </a:lnTo>
                  <a:lnTo>
                    <a:pt x="185674" y="53898"/>
                  </a:lnTo>
                  <a:lnTo>
                    <a:pt x="164858" y="47002"/>
                  </a:lnTo>
                  <a:lnTo>
                    <a:pt x="160794" y="122008"/>
                  </a:lnTo>
                  <a:lnTo>
                    <a:pt x="181521" y="128879"/>
                  </a:lnTo>
                  <a:lnTo>
                    <a:pt x="202628" y="89319"/>
                  </a:lnTo>
                  <a:lnTo>
                    <a:pt x="202819" y="89395"/>
                  </a:lnTo>
                  <a:lnTo>
                    <a:pt x="196367" y="133794"/>
                  </a:lnTo>
                  <a:lnTo>
                    <a:pt x="217004" y="140614"/>
                  </a:lnTo>
                  <a:lnTo>
                    <a:pt x="259054" y="78155"/>
                  </a:lnTo>
                  <a:close/>
                </a:path>
                <a:path w="337185" h="173354">
                  <a:moveTo>
                    <a:pt x="337019" y="105879"/>
                  </a:moveTo>
                  <a:lnTo>
                    <a:pt x="321208" y="100647"/>
                  </a:lnTo>
                  <a:lnTo>
                    <a:pt x="316915" y="106972"/>
                  </a:lnTo>
                  <a:lnTo>
                    <a:pt x="310870" y="109994"/>
                  </a:lnTo>
                  <a:lnTo>
                    <a:pt x="303796" y="110324"/>
                  </a:lnTo>
                  <a:lnTo>
                    <a:pt x="296443" y="108585"/>
                  </a:lnTo>
                  <a:lnTo>
                    <a:pt x="291858" y="122478"/>
                  </a:lnTo>
                  <a:lnTo>
                    <a:pt x="307568" y="127685"/>
                  </a:lnTo>
                  <a:lnTo>
                    <a:pt x="294779" y="166331"/>
                  </a:lnTo>
                  <a:lnTo>
                    <a:pt x="314833" y="172948"/>
                  </a:lnTo>
                  <a:lnTo>
                    <a:pt x="337019" y="105879"/>
                  </a:lnTo>
                  <a:close/>
                </a:path>
              </a:pathLst>
            </a:custGeom>
            <a:solidFill>
              <a:srgbClr val="000000"/>
            </a:solidFill>
          </p:spPr>
          <p:txBody>
            <a:bodyPr wrap="square" lIns="0" tIns="0" rIns="0" bIns="0" rtlCol="0"/>
            <a:lstStyle/>
            <a:p>
              <a:endParaRPr sz="1632"/>
            </a:p>
          </p:txBody>
        </p:sp>
        <p:sp>
          <p:nvSpPr>
            <p:cNvPr id="67" name="object 31">
              <a:extLst>
                <a:ext uri="{FF2B5EF4-FFF2-40B4-BE49-F238E27FC236}">
                  <a16:creationId xmlns:a16="http://schemas.microsoft.com/office/drawing/2014/main" id="{23B2D53B-59DF-4E0C-BBC3-9C82068052CF}"/>
                </a:ext>
              </a:extLst>
            </p:cNvPr>
            <p:cNvSpPr/>
            <p:nvPr/>
          </p:nvSpPr>
          <p:spPr>
            <a:xfrm>
              <a:off x="2993745" y="6522695"/>
              <a:ext cx="297180" cy="163830"/>
            </a:xfrm>
            <a:custGeom>
              <a:avLst/>
              <a:gdLst/>
              <a:ahLst/>
              <a:cxnLst/>
              <a:rect l="l" t="t" r="r" b="b"/>
              <a:pathLst>
                <a:path w="297179" h="163829">
                  <a:moveTo>
                    <a:pt x="83185" y="26212"/>
                  </a:moveTo>
                  <a:lnTo>
                    <a:pt x="70180" y="21907"/>
                  </a:lnTo>
                  <a:lnTo>
                    <a:pt x="46558" y="60198"/>
                  </a:lnTo>
                  <a:lnTo>
                    <a:pt x="46393" y="60147"/>
                  </a:lnTo>
                  <a:lnTo>
                    <a:pt x="49834" y="15189"/>
                  </a:lnTo>
                  <a:lnTo>
                    <a:pt x="37414" y="11061"/>
                  </a:lnTo>
                  <a:lnTo>
                    <a:pt x="13385" y="48653"/>
                  </a:lnTo>
                  <a:lnTo>
                    <a:pt x="13208" y="48590"/>
                  </a:lnTo>
                  <a:lnTo>
                    <a:pt x="17233" y="4394"/>
                  </a:lnTo>
                  <a:lnTo>
                    <a:pt x="3975" y="0"/>
                  </a:lnTo>
                  <a:lnTo>
                    <a:pt x="0" y="65582"/>
                  </a:lnTo>
                  <a:lnTo>
                    <a:pt x="13423" y="70027"/>
                  </a:lnTo>
                  <a:lnTo>
                    <a:pt x="37045" y="32308"/>
                  </a:lnTo>
                  <a:lnTo>
                    <a:pt x="37223" y="32359"/>
                  </a:lnTo>
                  <a:lnTo>
                    <a:pt x="33858" y="76784"/>
                  </a:lnTo>
                  <a:lnTo>
                    <a:pt x="47028" y="81140"/>
                  </a:lnTo>
                  <a:lnTo>
                    <a:pt x="83185" y="26212"/>
                  </a:lnTo>
                  <a:close/>
                </a:path>
                <a:path w="297179" h="163829">
                  <a:moveTo>
                    <a:pt x="102489" y="32600"/>
                  </a:moveTo>
                  <a:lnTo>
                    <a:pt x="89230" y="28206"/>
                  </a:lnTo>
                  <a:lnTo>
                    <a:pt x="69291" y="88506"/>
                  </a:lnTo>
                  <a:lnTo>
                    <a:pt x="82550" y="92900"/>
                  </a:lnTo>
                  <a:lnTo>
                    <a:pt x="102489" y="32600"/>
                  </a:lnTo>
                  <a:close/>
                </a:path>
                <a:path w="297179" h="163829">
                  <a:moveTo>
                    <a:pt x="165049" y="53276"/>
                  </a:moveTo>
                  <a:lnTo>
                    <a:pt x="152628" y="49174"/>
                  </a:lnTo>
                  <a:lnTo>
                    <a:pt x="139255" y="89636"/>
                  </a:lnTo>
                  <a:lnTo>
                    <a:pt x="139077" y="89585"/>
                  </a:lnTo>
                  <a:lnTo>
                    <a:pt x="127292" y="40792"/>
                  </a:lnTo>
                  <a:lnTo>
                    <a:pt x="114122" y="36436"/>
                  </a:lnTo>
                  <a:lnTo>
                    <a:pt x="94183" y="96735"/>
                  </a:lnTo>
                  <a:lnTo>
                    <a:pt x="106591" y="100838"/>
                  </a:lnTo>
                  <a:lnTo>
                    <a:pt x="119938" y="60477"/>
                  </a:lnTo>
                  <a:lnTo>
                    <a:pt x="120116" y="60528"/>
                  </a:lnTo>
                  <a:lnTo>
                    <a:pt x="131851" y="109194"/>
                  </a:lnTo>
                  <a:lnTo>
                    <a:pt x="145097" y="113576"/>
                  </a:lnTo>
                  <a:lnTo>
                    <a:pt x="165049" y="53276"/>
                  </a:lnTo>
                  <a:close/>
                </a:path>
                <a:path w="297179" h="163829">
                  <a:moveTo>
                    <a:pt x="222707" y="84289"/>
                  </a:moveTo>
                  <a:lnTo>
                    <a:pt x="219138" y="75704"/>
                  </a:lnTo>
                  <a:lnTo>
                    <a:pt x="212674" y="68999"/>
                  </a:lnTo>
                  <a:lnTo>
                    <a:pt x="204165" y="64630"/>
                  </a:lnTo>
                  <a:lnTo>
                    <a:pt x="190842" y="62953"/>
                  </a:lnTo>
                  <a:lnTo>
                    <a:pt x="179298" y="66624"/>
                  </a:lnTo>
                  <a:lnTo>
                    <a:pt x="170141" y="74803"/>
                  </a:lnTo>
                  <a:lnTo>
                    <a:pt x="163995" y="86664"/>
                  </a:lnTo>
                  <a:lnTo>
                    <a:pt x="161963" y="99568"/>
                  </a:lnTo>
                  <a:lnTo>
                    <a:pt x="164477" y="111442"/>
                  </a:lnTo>
                  <a:lnTo>
                    <a:pt x="171577" y="121221"/>
                  </a:lnTo>
                  <a:lnTo>
                    <a:pt x="183273" y="127812"/>
                  </a:lnTo>
                  <a:lnTo>
                    <a:pt x="189090" y="129730"/>
                  </a:lnTo>
                  <a:lnTo>
                    <a:pt x="195935" y="129463"/>
                  </a:lnTo>
                  <a:lnTo>
                    <a:pt x="202565" y="125006"/>
                  </a:lnTo>
                  <a:lnTo>
                    <a:pt x="201650" y="132283"/>
                  </a:lnTo>
                  <a:lnTo>
                    <a:pt x="210096" y="135089"/>
                  </a:lnTo>
                  <a:lnTo>
                    <a:pt x="220878" y="102501"/>
                  </a:lnTo>
                  <a:lnTo>
                    <a:pt x="195541" y="94107"/>
                  </a:lnTo>
                  <a:lnTo>
                    <a:pt x="192265" y="103987"/>
                  </a:lnTo>
                  <a:lnTo>
                    <a:pt x="205613" y="108394"/>
                  </a:lnTo>
                  <a:lnTo>
                    <a:pt x="202082" y="116509"/>
                  </a:lnTo>
                  <a:lnTo>
                    <a:pt x="195567" y="119494"/>
                  </a:lnTo>
                  <a:lnTo>
                    <a:pt x="186956" y="116649"/>
                  </a:lnTo>
                  <a:lnTo>
                    <a:pt x="179946" y="112395"/>
                  </a:lnTo>
                  <a:lnTo>
                    <a:pt x="176390" y="106146"/>
                  </a:lnTo>
                  <a:lnTo>
                    <a:pt x="175691" y="98729"/>
                  </a:lnTo>
                  <a:lnTo>
                    <a:pt x="177253" y="91046"/>
                  </a:lnTo>
                  <a:lnTo>
                    <a:pt x="180682" y="83654"/>
                  </a:lnTo>
                  <a:lnTo>
                    <a:pt x="185712" y="77978"/>
                  </a:lnTo>
                  <a:lnTo>
                    <a:pt x="192316" y="75018"/>
                  </a:lnTo>
                  <a:lnTo>
                    <a:pt x="200482" y="75780"/>
                  </a:lnTo>
                  <a:lnTo>
                    <a:pt x="206717" y="77851"/>
                  </a:lnTo>
                  <a:lnTo>
                    <a:pt x="210553" y="82956"/>
                  </a:lnTo>
                  <a:lnTo>
                    <a:pt x="209880" y="90144"/>
                  </a:lnTo>
                  <a:lnTo>
                    <a:pt x="222542" y="94335"/>
                  </a:lnTo>
                  <a:lnTo>
                    <a:pt x="222707" y="84289"/>
                  </a:lnTo>
                  <a:close/>
                </a:path>
                <a:path w="297179" h="163829">
                  <a:moveTo>
                    <a:pt x="296862" y="163779"/>
                  </a:moveTo>
                  <a:lnTo>
                    <a:pt x="295833" y="136829"/>
                  </a:lnTo>
                  <a:lnTo>
                    <a:pt x="295694" y="133261"/>
                  </a:lnTo>
                  <a:lnTo>
                    <a:pt x="294741" y="108572"/>
                  </a:lnTo>
                  <a:lnTo>
                    <a:pt x="294259" y="96024"/>
                  </a:lnTo>
                  <a:lnTo>
                    <a:pt x="282765" y="92227"/>
                  </a:lnTo>
                  <a:lnTo>
                    <a:pt x="282765" y="133261"/>
                  </a:lnTo>
                  <a:lnTo>
                    <a:pt x="267157" y="128104"/>
                  </a:lnTo>
                  <a:lnTo>
                    <a:pt x="282321" y="108572"/>
                  </a:lnTo>
                  <a:lnTo>
                    <a:pt x="282498" y="108623"/>
                  </a:lnTo>
                  <a:lnTo>
                    <a:pt x="282765" y="133261"/>
                  </a:lnTo>
                  <a:lnTo>
                    <a:pt x="282765" y="92227"/>
                  </a:lnTo>
                  <a:lnTo>
                    <a:pt x="280657" y="91528"/>
                  </a:lnTo>
                  <a:lnTo>
                    <a:pt x="237820" y="144246"/>
                  </a:lnTo>
                  <a:lnTo>
                    <a:pt x="251256" y="148691"/>
                  </a:lnTo>
                  <a:lnTo>
                    <a:pt x="260426" y="136829"/>
                  </a:lnTo>
                  <a:lnTo>
                    <a:pt x="282968" y="144284"/>
                  </a:lnTo>
                  <a:lnTo>
                    <a:pt x="283095" y="159219"/>
                  </a:lnTo>
                  <a:lnTo>
                    <a:pt x="296862" y="163779"/>
                  </a:lnTo>
                  <a:close/>
                </a:path>
              </a:pathLst>
            </a:custGeom>
            <a:solidFill>
              <a:srgbClr val="231F20"/>
            </a:solidFill>
          </p:spPr>
          <p:txBody>
            <a:bodyPr wrap="square" lIns="0" tIns="0" rIns="0" bIns="0" rtlCol="0"/>
            <a:lstStyle/>
            <a:p>
              <a:endParaRPr sz="1632"/>
            </a:p>
          </p:txBody>
        </p:sp>
        <p:pic>
          <p:nvPicPr>
            <p:cNvPr id="68" name="object 32">
              <a:extLst>
                <a:ext uri="{FF2B5EF4-FFF2-40B4-BE49-F238E27FC236}">
                  <a16:creationId xmlns:a16="http://schemas.microsoft.com/office/drawing/2014/main" id="{F7591A6A-A8C2-4788-9056-EC0BC0213260}"/>
                </a:ext>
              </a:extLst>
            </p:cNvPr>
            <p:cNvPicPr/>
            <p:nvPr/>
          </p:nvPicPr>
          <p:blipFill>
            <a:blip r:embed="rId14" cstate="print"/>
            <a:stretch>
              <a:fillRect/>
            </a:stretch>
          </p:blipFill>
          <p:spPr>
            <a:xfrm>
              <a:off x="2245773" y="6260240"/>
              <a:ext cx="222708" cy="135091"/>
            </a:xfrm>
            <a:prstGeom prst="rect">
              <a:avLst/>
            </a:prstGeom>
          </p:spPr>
        </p:pic>
        <p:pic>
          <p:nvPicPr>
            <p:cNvPr id="69" name="object 33">
              <a:extLst>
                <a:ext uri="{FF2B5EF4-FFF2-40B4-BE49-F238E27FC236}">
                  <a16:creationId xmlns:a16="http://schemas.microsoft.com/office/drawing/2014/main" id="{B4F6D841-50A7-47BA-BC4C-8E116AE46CCF}"/>
                </a:ext>
              </a:extLst>
            </p:cNvPr>
            <p:cNvPicPr/>
            <p:nvPr/>
          </p:nvPicPr>
          <p:blipFill>
            <a:blip r:embed="rId15" cstate="print"/>
            <a:stretch>
              <a:fillRect/>
            </a:stretch>
          </p:blipFill>
          <p:spPr>
            <a:xfrm>
              <a:off x="2490017" y="6346311"/>
              <a:ext cx="63578" cy="71581"/>
            </a:xfrm>
            <a:prstGeom prst="rect">
              <a:avLst/>
            </a:prstGeom>
          </p:spPr>
        </p:pic>
        <p:pic>
          <p:nvPicPr>
            <p:cNvPr id="70" name="object 34">
              <a:extLst>
                <a:ext uri="{FF2B5EF4-FFF2-40B4-BE49-F238E27FC236}">
                  <a16:creationId xmlns:a16="http://schemas.microsoft.com/office/drawing/2014/main" id="{EC540F16-8963-416A-A4AD-F4601CC3CD4A}"/>
                </a:ext>
              </a:extLst>
            </p:cNvPr>
            <p:cNvPicPr/>
            <p:nvPr/>
          </p:nvPicPr>
          <p:blipFill>
            <a:blip r:embed="rId16" cstate="print"/>
            <a:stretch>
              <a:fillRect/>
            </a:stretch>
          </p:blipFill>
          <p:spPr>
            <a:xfrm>
              <a:off x="2161636" y="5798785"/>
              <a:ext cx="222708" cy="135091"/>
            </a:xfrm>
            <a:prstGeom prst="rect">
              <a:avLst/>
            </a:prstGeom>
          </p:spPr>
        </p:pic>
        <p:pic>
          <p:nvPicPr>
            <p:cNvPr id="71" name="object 35">
              <a:extLst>
                <a:ext uri="{FF2B5EF4-FFF2-40B4-BE49-F238E27FC236}">
                  <a16:creationId xmlns:a16="http://schemas.microsoft.com/office/drawing/2014/main" id="{5A7166B0-D559-4B1A-AD29-BBC77A29B03C}"/>
                </a:ext>
              </a:extLst>
            </p:cNvPr>
            <p:cNvPicPr/>
            <p:nvPr/>
          </p:nvPicPr>
          <p:blipFill>
            <a:blip r:embed="rId17" cstate="print"/>
            <a:stretch>
              <a:fillRect/>
            </a:stretch>
          </p:blipFill>
          <p:spPr>
            <a:xfrm>
              <a:off x="2405880" y="5884857"/>
              <a:ext cx="63573" cy="71581"/>
            </a:xfrm>
            <a:prstGeom prst="rect">
              <a:avLst/>
            </a:prstGeom>
          </p:spPr>
        </p:pic>
        <p:pic>
          <p:nvPicPr>
            <p:cNvPr id="72" name="object 36">
              <a:extLst>
                <a:ext uri="{FF2B5EF4-FFF2-40B4-BE49-F238E27FC236}">
                  <a16:creationId xmlns:a16="http://schemas.microsoft.com/office/drawing/2014/main" id="{0F85F92F-6602-4F0C-BEA8-8DACC61DC7AB}"/>
                </a:ext>
              </a:extLst>
            </p:cNvPr>
            <p:cNvPicPr/>
            <p:nvPr/>
          </p:nvPicPr>
          <p:blipFill>
            <a:blip r:embed="rId18" cstate="print"/>
            <a:stretch>
              <a:fillRect/>
            </a:stretch>
          </p:blipFill>
          <p:spPr>
            <a:xfrm>
              <a:off x="4137500" y="4072525"/>
              <a:ext cx="78567" cy="242007"/>
            </a:xfrm>
            <a:prstGeom prst="rect">
              <a:avLst/>
            </a:prstGeom>
          </p:spPr>
        </p:pic>
        <p:sp>
          <p:nvSpPr>
            <p:cNvPr id="73" name="object 37">
              <a:extLst>
                <a:ext uri="{FF2B5EF4-FFF2-40B4-BE49-F238E27FC236}">
                  <a16:creationId xmlns:a16="http://schemas.microsoft.com/office/drawing/2014/main" id="{5F78C58B-17E3-4149-8A81-36917DEC8452}"/>
                </a:ext>
              </a:extLst>
            </p:cNvPr>
            <p:cNvSpPr/>
            <p:nvPr/>
          </p:nvSpPr>
          <p:spPr>
            <a:xfrm>
              <a:off x="4155227" y="4343678"/>
              <a:ext cx="66675" cy="62230"/>
            </a:xfrm>
            <a:custGeom>
              <a:avLst/>
              <a:gdLst/>
              <a:ahLst/>
              <a:cxnLst/>
              <a:rect l="l" t="t" r="r" b="b"/>
              <a:pathLst>
                <a:path w="66675" h="62229">
                  <a:moveTo>
                    <a:pt x="0" y="0"/>
                  </a:moveTo>
                  <a:lnTo>
                    <a:pt x="1003" y="14097"/>
                  </a:lnTo>
                  <a:lnTo>
                    <a:pt x="15455" y="18059"/>
                  </a:lnTo>
                  <a:lnTo>
                    <a:pt x="17132" y="41744"/>
                  </a:lnTo>
                  <a:lnTo>
                    <a:pt x="3378" y="47548"/>
                  </a:lnTo>
                  <a:lnTo>
                    <a:pt x="4406" y="62001"/>
                  </a:lnTo>
                  <a:lnTo>
                    <a:pt x="58296" y="37376"/>
                  </a:lnTo>
                  <a:lnTo>
                    <a:pt x="27266" y="37376"/>
                  </a:lnTo>
                  <a:lnTo>
                    <a:pt x="26098" y="20967"/>
                  </a:lnTo>
                  <a:lnTo>
                    <a:pt x="65163" y="20967"/>
                  </a:lnTo>
                  <a:lnTo>
                    <a:pt x="65062" y="19545"/>
                  </a:lnTo>
                  <a:lnTo>
                    <a:pt x="0" y="0"/>
                  </a:lnTo>
                  <a:close/>
                </a:path>
                <a:path w="66675" h="62229">
                  <a:moveTo>
                    <a:pt x="65163" y="20967"/>
                  </a:moveTo>
                  <a:lnTo>
                    <a:pt x="26098" y="20967"/>
                  </a:lnTo>
                  <a:lnTo>
                    <a:pt x="49923" y="27571"/>
                  </a:lnTo>
                  <a:lnTo>
                    <a:pt x="49936" y="27736"/>
                  </a:lnTo>
                  <a:lnTo>
                    <a:pt x="27266" y="37376"/>
                  </a:lnTo>
                  <a:lnTo>
                    <a:pt x="58296" y="37376"/>
                  </a:lnTo>
                  <a:lnTo>
                    <a:pt x="66078" y="33820"/>
                  </a:lnTo>
                  <a:lnTo>
                    <a:pt x="65163" y="20967"/>
                  </a:lnTo>
                  <a:close/>
                </a:path>
              </a:pathLst>
            </a:custGeom>
            <a:solidFill>
              <a:srgbClr val="231F20"/>
            </a:solidFill>
          </p:spPr>
          <p:txBody>
            <a:bodyPr wrap="square" lIns="0" tIns="0" rIns="0" bIns="0" rtlCol="0"/>
            <a:lstStyle/>
            <a:p>
              <a:endParaRPr sz="1632"/>
            </a:p>
          </p:txBody>
        </p:sp>
        <p:pic>
          <p:nvPicPr>
            <p:cNvPr id="74" name="object 38">
              <a:extLst>
                <a:ext uri="{FF2B5EF4-FFF2-40B4-BE49-F238E27FC236}">
                  <a16:creationId xmlns:a16="http://schemas.microsoft.com/office/drawing/2014/main" id="{D8B97817-1383-4D24-85C8-B37F5A69DB9B}"/>
                </a:ext>
              </a:extLst>
            </p:cNvPr>
            <p:cNvPicPr/>
            <p:nvPr/>
          </p:nvPicPr>
          <p:blipFill>
            <a:blip r:embed="rId19" cstate="print"/>
            <a:stretch>
              <a:fillRect/>
            </a:stretch>
          </p:blipFill>
          <p:spPr>
            <a:xfrm>
              <a:off x="2502462" y="3056887"/>
              <a:ext cx="3673445" cy="3249288"/>
            </a:xfrm>
            <a:prstGeom prst="rect">
              <a:avLst/>
            </a:prstGeom>
          </p:spPr>
        </p:pic>
        <p:pic>
          <p:nvPicPr>
            <p:cNvPr id="75" name="object 39">
              <a:extLst>
                <a:ext uri="{FF2B5EF4-FFF2-40B4-BE49-F238E27FC236}">
                  <a16:creationId xmlns:a16="http://schemas.microsoft.com/office/drawing/2014/main" id="{0116DE71-0CAE-4B20-893D-600D264DEE07}"/>
                </a:ext>
              </a:extLst>
            </p:cNvPr>
            <p:cNvPicPr/>
            <p:nvPr/>
          </p:nvPicPr>
          <p:blipFill>
            <a:blip r:embed="rId20" cstate="print"/>
            <a:stretch>
              <a:fillRect/>
            </a:stretch>
          </p:blipFill>
          <p:spPr>
            <a:xfrm>
              <a:off x="4566151" y="5193293"/>
              <a:ext cx="282246" cy="243617"/>
            </a:xfrm>
            <a:prstGeom prst="rect">
              <a:avLst/>
            </a:prstGeom>
          </p:spPr>
        </p:pic>
        <p:pic>
          <p:nvPicPr>
            <p:cNvPr id="78" name="object 40">
              <a:extLst>
                <a:ext uri="{FF2B5EF4-FFF2-40B4-BE49-F238E27FC236}">
                  <a16:creationId xmlns:a16="http://schemas.microsoft.com/office/drawing/2014/main" id="{A254AF81-2E7F-4260-8B2E-D152F192834A}"/>
                </a:ext>
              </a:extLst>
            </p:cNvPr>
            <p:cNvPicPr/>
            <p:nvPr/>
          </p:nvPicPr>
          <p:blipFill>
            <a:blip r:embed="rId21" cstate="print"/>
            <a:stretch>
              <a:fillRect/>
            </a:stretch>
          </p:blipFill>
          <p:spPr>
            <a:xfrm>
              <a:off x="4874828" y="5528147"/>
              <a:ext cx="97081" cy="245422"/>
            </a:xfrm>
            <a:prstGeom prst="rect">
              <a:avLst/>
            </a:prstGeom>
          </p:spPr>
        </p:pic>
        <p:sp>
          <p:nvSpPr>
            <p:cNvPr id="79" name="object 41">
              <a:extLst>
                <a:ext uri="{FF2B5EF4-FFF2-40B4-BE49-F238E27FC236}">
                  <a16:creationId xmlns:a16="http://schemas.microsoft.com/office/drawing/2014/main" id="{6160F457-75DD-4137-9249-946BC21B30E7}"/>
                </a:ext>
              </a:extLst>
            </p:cNvPr>
            <p:cNvSpPr/>
            <p:nvPr/>
          </p:nvSpPr>
          <p:spPr>
            <a:xfrm>
              <a:off x="4918499" y="5798244"/>
              <a:ext cx="70485" cy="46355"/>
            </a:xfrm>
            <a:custGeom>
              <a:avLst/>
              <a:gdLst/>
              <a:ahLst/>
              <a:cxnLst/>
              <a:rect l="l" t="t" r="r" b="b"/>
              <a:pathLst>
                <a:path w="70485" h="46354">
                  <a:moveTo>
                    <a:pt x="62598" y="0"/>
                  </a:moveTo>
                  <a:lnTo>
                    <a:pt x="0" y="10795"/>
                  </a:lnTo>
                  <a:lnTo>
                    <a:pt x="2374" y="24549"/>
                  </a:lnTo>
                  <a:lnTo>
                    <a:pt x="28232" y="20091"/>
                  </a:lnTo>
                  <a:lnTo>
                    <a:pt x="32740" y="46304"/>
                  </a:lnTo>
                  <a:lnTo>
                    <a:pt x="43446" y="44450"/>
                  </a:lnTo>
                  <a:lnTo>
                    <a:pt x="38938" y="18249"/>
                  </a:lnTo>
                  <a:lnTo>
                    <a:pt x="53390" y="15748"/>
                  </a:lnTo>
                  <a:lnTo>
                    <a:pt x="58610" y="45986"/>
                  </a:lnTo>
                  <a:lnTo>
                    <a:pt x="70180" y="44005"/>
                  </a:lnTo>
                  <a:lnTo>
                    <a:pt x="62598" y="0"/>
                  </a:lnTo>
                  <a:close/>
                </a:path>
              </a:pathLst>
            </a:custGeom>
            <a:solidFill>
              <a:srgbClr val="231F20"/>
            </a:solidFill>
          </p:spPr>
          <p:txBody>
            <a:bodyPr wrap="square" lIns="0" tIns="0" rIns="0" bIns="0" rtlCol="0"/>
            <a:lstStyle/>
            <a:p>
              <a:endParaRPr sz="1632"/>
            </a:p>
          </p:txBody>
        </p:sp>
        <p:pic>
          <p:nvPicPr>
            <p:cNvPr id="80" name="object 42">
              <a:extLst>
                <a:ext uri="{FF2B5EF4-FFF2-40B4-BE49-F238E27FC236}">
                  <a16:creationId xmlns:a16="http://schemas.microsoft.com/office/drawing/2014/main" id="{31012ED9-4ED0-4F11-9D39-20A077D0777D}"/>
                </a:ext>
              </a:extLst>
            </p:cNvPr>
            <p:cNvPicPr/>
            <p:nvPr/>
          </p:nvPicPr>
          <p:blipFill>
            <a:blip r:embed="rId22" cstate="print"/>
            <a:stretch>
              <a:fillRect/>
            </a:stretch>
          </p:blipFill>
          <p:spPr>
            <a:xfrm>
              <a:off x="4722816" y="5985917"/>
              <a:ext cx="235725" cy="286653"/>
            </a:xfrm>
            <a:prstGeom prst="rect">
              <a:avLst/>
            </a:prstGeom>
          </p:spPr>
        </p:pic>
        <p:pic>
          <p:nvPicPr>
            <p:cNvPr id="81" name="object 43">
              <a:extLst>
                <a:ext uri="{FF2B5EF4-FFF2-40B4-BE49-F238E27FC236}">
                  <a16:creationId xmlns:a16="http://schemas.microsoft.com/office/drawing/2014/main" id="{D4AA1AB8-739D-408A-A5B2-6790DD6EFD61}"/>
                </a:ext>
              </a:extLst>
            </p:cNvPr>
            <p:cNvPicPr/>
            <p:nvPr/>
          </p:nvPicPr>
          <p:blipFill>
            <a:blip r:embed="rId23" cstate="print"/>
            <a:stretch>
              <a:fillRect/>
            </a:stretch>
          </p:blipFill>
          <p:spPr>
            <a:xfrm>
              <a:off x="5634666" y="2971438"/>
              <a:ext cx="116973" cy="225819"/>
            </a:xfrm>
            <a:prstGeom prst="rect">
              <a:avLst/>
            </a:prstGeom>
          </p:spPr>
        </p:pic>
        <p:sp>
          <p:nvSpPr>
            <p:cNvPr id="82" name="object 44">
              <a:extLst>
                <a:ext uri="{FF2B5EF4-FFF2-40B4-BE49-F238E27FC236}">
                  <a16:creationId xmlns:a16="http://schemas.microsoft.com/office/drawing/2014/main" id="{ABA8981B-59FF-42F3-A19F-E004C3072EB8}"/>
                </a:ext>
              </a:extLst>
            </p:cNvPr>
            <p:cNvSpPr/>
            <p:nvPr/>
          </p:nvSpPr>
          <p:spPr>
            <a:xfrm>
              <a:off x="5702798" y="2881258"/>
              <a:ext cx="66040" cy="60960"/>
            </a:xfrm>
            <a:custGeom>
              <a:avLst/>
              <a:gdLst/>
              <a:ahLst/>
              <a:cxnLst/>
              <a:rect l="l" t="t" r="r" b="b"/>
              <a:pathLst>
                <a:path w="66039" h="60960">
                  <a:moveTo>
                    <a:pt x="29136" y="0"/>
                  </a:moveTo>
                  <a:lnTo>
                    <a:pt x="0" y="34764"/>
                  </a:lnTo>
                  <a:lnTo>
                    <a:pt x="4641" y="45958"/>
                  </a:lnTo>
                  <a:lnTo>
                    <a:pt x="13573" y="54384"/>
                  </a:lnTo>
                  <a:lnTo>
                    <a:pt x="25910" y="59499"/>
                  </a:lnTo>
                  <a:lnTo>
                    <a:pt x="38939" y="60428"/>
                  </a:lnTo>
                  <a:lnTo>
                    <a:pt x="50561" y="56902"/>
                  </a:lnTo>
                  <a:lnTo>
                    <a:pt x="59696" y="48994"/>
                  </a:lnTo>
                  <a:lnTo>
                    <a:pt x="65267" y="36779"/>
                  </a:lnTo>
                  <a:lnTo>
                    <a:pt x="65970" y="25918"/>
                  </a:lnTo>
                  <a:lnTo>
                    <a:pt x="62870" y="16405"/>
                  </a:lnTo>
                  <a:lnTo>
                    <a:pt x="56270" y="8782"/>
                  </a:lnTo>
                  <a:lnTo>
                    <a:pt x="46471" y="3594"/>
                  </a:lnTo>
                  <a:lnTo>
                    <a:pt x="43334" y="16738"/>
                  </a:lnTo>
                  <a:lnTo>
                    <a:pt x="51208" y="19723"/>
                  </a:lnTo>
                  <a:lnTo>
                    <a:pt x="55806" y="25755"/>
                  </a:lnTo>
                  <a:lnTo>
                    <a:pt x="53824" y="34048"/>
                  </a:lnTo>
                  <a:lnTo>
                    <a:pt x="50192" y="41395"/>
                  </a:lnTo>
                  <a:lnTo>
                    <a:pt x="44263" y="45475"/>
                  </a:lnTo>
                  <a:lnTo>
                    <a:pt x="36946" y="46807"/>
                  </a:lnTo>
                  <a:lnTo>
                    <a:pt x="29148" y="45910"/>
                  </a:lnTo>
                  <a:lnTo>
                    <a:pt x="21493" y="43126"/>
                  </a:lnTo>
                  <a:lnTo>
                    <a:pt x="15409" y="38598"/>
                  </a:lnTo>
                  <a:lnTo>
                    <a:pt x="11898" y="32265"/>
                  </a:lnTo>
                  <a:lnTo>
                    <a:pt x="11965" y="24066"/>
                  </a:lnTo>
                  <a:lnTo>
                    <a:pt x="13565" y="17322"/>
                  </a:lnTo>
                  <a:lnTo>
                    <a:pt x="19636" y="12560"/>
                  </a:lnTo>
                  <a:lnTo>
                    <a:pt x="25999" y="13157"/>
                  </a:lnTo>
                  <a:lnTo>
                    <a:pt x="29136" y="0"/>
                  </a:lnTo>
                  <a:close/>
                </a:path>
              </a:pathLst>
            </a:custGeom>
            <a:solidFill>
              <a:srgbClr val="231F20"/>
            </a:solidFill>
          </p:spPr>
          <p:txBody>
            <a:bodyPr wrap="square" lIns="0" tIns="0" rIns="0" bIns="0" rtlCol="0"/>
            <a:lstStyle/>
            <a:p>
              <a:endParaRPr sz="1632"/>
            </a:p>
          </p:txBody>
        </p:sp>
        <p:pic>
          <p:nvPicPr>
            <p:cNvPr id="83" name="object 45">
              <a:extLst>
                <a:ext uri="{FF2B5EF4-FFF2-40B4-BE49-F238E27FC236}">
                  <a16:creationId xmlns:a16="http://schemas.microsoft.com/office/drawing/2014/main" id="{4444E58F-B82F-4F9D-8C21-3845D5C4DDAF}"/>
                </a:ext>
              </a:extLst>
            </p:cNvPr>
            <p:cNvPicPr/>
            <p:nvPr/>
          </p:nvPicPr>
          <p:blipFill>
            <a:blip r:embed="rId24" cstate="print"/>
            <a:stretch>
              <a:fillRect/>
            </a:stretch>
          </p:blipFill>
          <p:spPr>
            <a:xfrm>
              <a:off x="5064923" y="2396029"/>
              <a:ext cx="79264" cy="235638"/>
            </a:xfrm>
            <a:prstGeom prst="rect">
              <a:avLst/>
            </a:prstGeom>
          </p:spPr>
        </p:pic>
        <p:sp>
          <p:nvSpPr>
            <p:cNvPr id="84" name="object 46">
              <a:extLst>
                <a:ext uri="{FF2B5EF4-FFF2-40B4-BE49-F238E27FC236}">
                  <a16:creationId xmlns:a16="http://schemas.microsoft.com/office/drawing/2014/main" id="{4F81A559-62BC-4171-9EC5-A00CFABBCC91}"/>
                </a:ext>
              </a:extLst>
            </p:cNvPr>
            <p:cNvSpPr/>
            <p:nvPr/>
          </p:nvSpPr>
          <p:spPr>
            <a:xfrm>
              <a:off x="5083505" y="2303884"/>
              <a:ext cx="66675" cy="59690"/>
            </a:xfrm>
            <a:custGeom>
              <a:avLst/>
              <a:gdLst/>
              <a:ahLst/>
              <a:cxnLst/>
              <a:rect l="l" t="t" r="r" b="b"/>
              <a:pathLst>
                <a:path w="66675" h="59689">
                  <a:moveTo>
                    <a:pt x="24625" y="0"/>
                  </a:moveTo>
                  <a:lnTo>
                    <a:pt x="14682" y="2373"/>
                  </a:lnTo>
                  <a:lnTo>
                    <a:pt x="7126" y="7945"/>
                  </a:lnTo>
                  <a:lnTo>
                    <a:pt x="2163" y="15996"/>
                  </a:lnTo>
                  <a:lnTo>
                    <a:pt x="0" y="25806"/>
                  </a:lnTo>
                  <a:lnTo>
                    <a:pt x="1706" y="39124"/>
                  </a:lnTo>
                  <a:lnTo>
                    <a:pt x="8148" y="49387"/>
                  </a:lnTo>
                  <a:lnTo>
                    <a:pt x="18364" y="56206"/>
                  </a:lnTo>
                  <a:lnTo>
                    <a:pt x="31394" y="59194"/>
                  </a:lnTo>
                  <a:lnTo>
                    <a:pt x="44389" y="57934"/>
                  </a:lnTo>
                  <a:lnTo>
                    <a:pt x="55256" y="52516"/>
                  </a:lnTo>
                  <a:lnTo>
                    <a:pt x="62939" y="43194"/>
                  </a:lnTo>
                  <a:lnTo>
                    <a:pt x="66382" y="30226"/>
                  </a:lnTo>
                  <a:lnTo>
                    <a:pt x="65264" y="19398"/>
                  </a:lnTo>
                  <a:lnTo>
                    <a:pt x="49707" y="15748"/>
                  </a:lnTo>
                  <a:lnTo>
                    <a:pt x="55232" y="20929"/>
                  </a:lnTo>
                  <a:lnTo>
                    <a:pt x="32321" y="45250"/>
                  </a:lnTo>
                  <a:lnTo>
                    <a:pt x="24305" y="43783"/>
                  </a:lnTo>
                  <a:lnTo>
                    <a:pt x="17543" y="40336"/>
                  </a:lnTo>
                  <a:lnTo>
                    <a:pt x="13017" y="34682"/>
                  </a:lnTo>
                  <a:lnTo>
                    <a:pt x="11709" y="26593"/>
                  </a:lnTo>
                  <a:lnTo>
                    <a:pt x="12166" y="19659"/>
                  </a:lnTo>
                  <a:lnTo>
                    <a:pt x="17373" y="13944"/>
                  </a:lnTo>
                  <a:lnTo>
                    <a:pt x="23723" y="13487"/>
                  </a:lnTo>
                  <a:lnTo>
                    <a:pt x="24625" y="0"/>
                  </a:lnTo>
                  <a:close/>
                </a:path>
              </a:pathLst>
            </a:custGeom>
            <a:solidFill>
              <a:srgbClr val="231F20"/>
            </a:solidFill>
          </p:spPr>
          <p:txBody>
            <a:bodyPr wrap="square" lIns="0" tIns="0" rIns="0" bIns="0" rtlCol="0"/>
            <a:lstStyle/>
            <a:p>
              <a:endParaRPr sz="1632"/>
            </a:p>
          </p:txBody>
        </p:sp>
        <p:pic>
          <p:nvPicPr>
            <p:cNvPr id="85" name="object 47">
              <a:extLst>
                <a:ext uri="{FF2B5EF4-FFF2-40B4-BE49-F238E27FC236}">
                  <a16:creationId xmlns:a16="http://schemas.microsoft.com/office/drawing/2014/main" id="{F19C062C-FC28-4128-AFF6-FF1951142C95}"/>
                </a:ext>
              </a:extLst>
            </p:cNvPr>
            <p:cNvPicPr/>
            <p:nvPr/>
          </p:nvPicPr>
          <p:blipFill>
            <a:blip r:embed="rId25" cstate="print"/>
            <a:stretch>
              <a:fillRect/>
            </a:stretch>
          </p:blipFill>
          <p:spPr>
            <a:xfrm>
              <a:off x="4076017" y="2729315"/>
              <a:ext cx="75192" cy="241134"/>
            </a:xfrm>
            <a:prstGeom prst="rect">
              <a:avLst/>
            </a:prstGeom>
          </p:spPr>
        </p:pic>
        <p:sp>
          <p:nvSpPr>
            <p:cNvPr id="86" name="object 48">
              <a:extLst>
                <a:ext uri="{FF2B5EF4-FFF2-40B4-BE49-F238E27FC236}">
                  <a16:creationId xmlns:a16="http://schemas.microsoft.com/office/drawing/2014/main" id="{ACD09158-D17C-4A4B-888A-AB4141F428D7}"/>
                </a:ext>
              </a:extLst>
            </p:cNvPr>
            <p:cNvSpPr/>
            <p:nvPr/>
          </p:nvSpPr>
          <p:spPr>
            <a:xfrm>
              <a:off x="4089662" y="3001950"/>
              <a:ext cx="66675" cy="59690"/>
            </a:xfrm>
            <a:custGeom>
              <a:avLst/>
              <a:gdLst/>
              <a:ahLst/>
              <a:cxnLst/>
              <a:rect l="l" t="t" r="r" b="b"/>
              <a:pathLst>
                <a:path w="66675" h="59689">
                  <a:moveTo>
                    <a:pt x="31305" y="0"/>
                  </a:moveTo>
                  <a:lnTo>
                    <a:pt x="18541" y="2791"/>
                  </a:lnTo>
                  <a:lnTo>
                    <a:pt x="8394" y="9464"/>
                  </a:lnTo>
                  <a:lnTo>
                    <a:pt x="1876" y="19638"/>
                  </a:lnTo>
                  <a:lnTo>
                    <a:pt x="0" y="32931"/>
                  </a:lnTo>
                  <a:lnTo>
                    <a:pt x="2400" y="43543"/>
                  </a:lnTo>
                  <a:lnTo>
                    <a:pt x="8066" y="51790"/>
                  </a:lnTo>
                  <a:lnTo>
                    <a:pt x="16553" y="57237"/>
                  </a:lnTo>
                  <a:lnTo>
                    <a:pt x="27419" y="59448"/>
                  </a:lnTo>
                  <a:lnTo>
                    <a:pt x="26695" y="45935"/>
                  </a:lnTo>
                  <a:lnTo>
                    <a:pt x="18300" y="45313"/>
                  </a:lnTo>
                  <a:lnTo>
                    <a:pt x="12192" y="40830"/>
                  </a:lnTo>
                  <a:lnTo>
                    <a:pt x="32042" y="13944"/>
                  </a:lnTo>
                  <a:lnTo>
                    <a:pt x="40176" y="14447"/>
                  </a:lnTo>
                  <a:lnTo>
                    <a:pt x="47297" y="17062"/>
                  </a:lnTo>
                  <a:lnTo>
                    <a:pt x="52462" y="22134"/>
                  </a:lnTo>
                  <a:lnTo>
                    <a:pt x="54724" y="30010"/>
                  </a:lnTo>
                  <a:lnTo>
                    <a:pt x="55092" y="36944"/>
                  </a:lnTo>
                  <a:lnTo>
                    <a:pt x="50609" y="43230"/>
                  </a:lnTo>
                  <a:lnTo>
                    <a:pt x="44348" y="44462"/>
                  </a:lnTo>
                  <a:lnTo>
                    <a:pt x="45072" y="57962"/>
                  </a:lnTo>
                  <a:lnTo>
                    <a:pt x="54660" y="54421"/>
                  </a:lnTo>
                  <a:lnTo>
                    <a:pt x="61498" y="47985"/>
                  </a:lnTo>
                  <a:lnTo>
                    <a:pt x="65465" y="39394"/>
                  </a:lnTo>
                  <a:lnTo>
                    <a:pt x="66446" y="29387"/>
                  </a:lnTo>
                  <a:lnTo>
                    <a:pt x="63163" y="16382"/>
                  </a:lnTo>
                  <a:lnTo>
                    <a:pt x="55543" y="6964"/>
                  </a:lnTo>
                  <a:lnTo>
                    <a:pt x="44590" y="1411"/>
                  </a:lnTo>
                  <a:lnTo>
                    <a:pt x="31305" y="0"/>
                  </a:lnTo>
                  <a:close/>
                </a:path>
              </a:pathLst>
            </a:custGeom>
            <a:solidFill>
              <a:srgbClr val="231F20"/>
            </a:solidFill>
          </p:spPr>
          <p:txBody>
            <a:bodyPr wrap="square" lIns="0" tIns="0" rIns="0" bIns="0" rtlCol="0"/>
            <a:lstStyle/>
            <a:p>
              <a:endParaRPr sz="1632"/>
            </a:p>
          </p:txBody>
        </p:sp>
        <p:pic>
          <p:nvPicPr>
            <p:cNvPr id="87" name="object 49">
              <a:extLst>
                <a:ext uri="{FF2B5EF4-FFF2-40B4-BE49-F238E27FC236}">
                  <a16:creationId xmlns:a16="http://schemas.microsoft.com/office/drawing/2014/main" id="{91D60181-1F90-40A9-A7EA-A616FADA4366}"/>
                </a:ext>
              </a:extLst>
            </p:cNvPr>
            <p:cNvPicPr/>
            <p:nvPr/>
          </p:nvPicPr>
          <p:blipFill>
            <a:blip r:embed="rId26" cstate="print"/>
            <a:stretch>
              <a:fillRect/>
            </a:stretch>
          </p:blipFill>
          <p:spPr>
            <a:xfrm>
              <a:off x="4016424" y="2044681"/>
              <a:ext cx="75192" cy="241134"/>
            </a:xfrm>
            <a:prstGeom prst="rect">
              <a:avLst/>
            </a:prstGeom>
          </p:spPr>
        </p:pic>
        <p:sp>
          <p:nvSpPr>
            <p:cNvPr id="88" name="object 50">
              <a:extLst>
                <a:ext uri="{FF2B5EF4-FFF2-40B4-BE49-F238E27FC236}">
                  <a16:creationId xmlns:a16="http://schemas.microsoft.com/office/drawing/2014/main" id="{DDCFF812-CBA5-4F56-A8BA-E7077F060508}"/>
                </a:ext>
              </a:extLst>
            </p:cNvPr>
            <p:cNvSpPr/>
            <p:nvPr/>
          </p:nvSpPr>
          <p:spPr>
            <a:xfrm>
              <a:off x="4030078" y="2318376"/>
              <a:ext cx="65405" cy="58419"/>
            </a:xfrm>
            <a:custGeom>
              <a:avLst/>
              <a:gdLst/>
              <a:ahLst/>
              <a:cxnLst/>
              <a:rect l="l" t="t" r="r" b="b"/>
              <a:pathLst>
                <a:path w="65404" h="58419">
                  <a:moveTo>
                    <a:pt x="63423" y="0"/>
                  </a:moveTo>
                  <a:lnTo>
                    <a:pt x="0" y="3365"/>
                  </a:lnTo>
                  <a:lnTo>
                    <a:pt x="1447" y="30708"/>
                  </a:lnTo>
                  <a:lnTo>
                    <a:pt x="4544" y="43253"/>
                  </a:lnTo>
                  <a:lnTo>
                    <a:pt x="11733" y="51882"/>
                  </a:lnTo>
                  <a:lnTo>
                    <a:pt x="22177" y="56697"/>
                  </a:lnTo>
                  <a:lnTo>
                    <a:pt x="35039" y="57797"/>
                  </a:lnTo>
                  <a:lnTo>
                    <a:pt x="48712" y="54875"/>
                  </a:lnTo>
                  <a:lnTo>
                    <a:pt x="58185" y="48315"/>
                  </a:lnTo>
                  <a:lnTo>
                    <a:pt x="60677" y="43929"/>
                  </a:lnTo>
                  <a:lnTo>
                    <a:pt x="32956" y="43929"/>
                  </a:lnTo>
                  <a:lnTo>
                    <a:pt x="24004" y="43062"/>
                  </a:lnTo>
                  <a:lnTo>
                    <a:pt x="17948" y="39830"/>
                  </a:lnTo>
                  <a:lnTo>
                    <a:pt x="14439" y="34946"/>
                  </a:lnTo>
                  <a:lnTo>
                    <a:pt x="13131" y="29121"/>
                  </a:lnTo>
                  <a:lnTo>
                    <a:pt x="12471" y="16687"/>
                  </a:lnTo>
                  <a:lnTo>
                    <a:pt x="52425" y="14554"/>
                  </a:lnTo>
                  <a:lnTo>
                    <a:pt x="64194" y="14554"/>
                  </a:lnTo>
                  <a:lnTo>
                    <a:pt x="63423" y="0"/>
                  </a:lnTo>
                  <a:close/>
                </a:path>
                <a:path w="65404" h="58419">
                  <a:moveTo>
                    <a:pt x="64194" y="14554"/>
                  </a:moveTo>
                  <a:lnTo>
                    <a:pt x="52425" y="14554"/>
                  </a:lnTo>
                  <a:lnTo>
                    <a:pt x="52959" y="24498"/>
                  </a:lnTo>
                  <a:lnTo>
                    <a:pt x="51944" y="33288"/>
                  </a:lnTo>
                  <a:lnTo>
                    <a:pt x="48034" y="39157"/>
                  </a:lnTo>
                  <a:lnTo>
                    <a:pt x="41586" y="42554"/>
                  </a:lnTo>
                  <a:lnTo>
                    <a:pt x="32956" y="43929"/>
                  </a:lnTo>
                  <a:lnTo>
                    <a:pt x="60677" y="43929"/>
                  </a:lnTo>
                  <a:lnTo>
                    <a:pt x="63542" y="38886"/>
                  </a:lnTo>
                  <a:lnTo>
                    <a:pt x="64871" y="27355"/>
                  </a:lnTo>
                  <a:lnTo>
                    <a:pt x="64194" y="14554"/>
                  </a:lnTo>
                  <a:close/>
                </a:path>
              </a:pathLst>
            </a:custGeom>
            <a:solidFill>
              <a:srgbClr val="231F20"/>
            </a:solidFill>
          </p:spPr>
          <p:txBody>
            <a:bodyPr wrap="square" lIns="0" tIns="0" rIns="0" bIns="0" rtlCol="0"/>
            <a:lstStyle/>
            <a:p>
              <a:endParaRPr sz="1632"/>
            </a:p>
          </p:txBody>
        </p:sp>
        <p:pic>
          <p:nvPicPr>
            <p:cNvPr id="89" name="object 51">
              <a:extLst>
                <a:ext uri="{FF2B5EF4-FFF2-40B4-BE49-F238E27FC236}">
                  <a16:creationId xmlns:a16="http://schemas.microsoft.com/office/drawing/2014/main" id="{7114D0C5-3895-4960-AE56-EC1B6E0F1DC2}"/>
                </a:ext>
              </a:extLst>
            </p:cNvPr>
            <p:cNvPicPr/>
            <p:nvPr/>
          </p:nvPicPr>
          <p:blipFill>
            <a:blip r:embed="rId27" cstate="print"/>
            <a:stretch>
              <a:fillRect/>
            </a:stretch>
          </p:blipFill>
          <p:spPr>
            <a:xfrm>
              <a:off x="3445800" y="3147093"/>
              <a:ext cx="138710" cy="327902"/>
            </a:xfrm>
            <a:prstGeom prst="rect">
              <a:avLst/>
            </a:prstGeom>
          </p:spPr>
        </p:pic>
        <p:pic>
          <p:nvPicPr>
            <p:cNvPr id="90" name="object 52">
              <a:extLst>
                <a:ext uri="{FF2B5EF4-FFF2-40B4-BE49-F238E27FC236}">
                  <a16:creationId xmlns:a16="http://schemas.microsoft.com/office/drawing/2014/main" id="{F207869E-8E3C-40B7-9DAD-71BC1BDB239C}"/>
                </a:ext>
              </a:extLst>
            </p:cNvPr>
            <p:cNvPicPr/>
            <p:nvPr/>
          </p:nvPicPr>
          <p:blipFill>
            <a:blip r:embed="rId28" cstate="print"/>
            <a:stretch>
              <a:fillRect/>
            </a:stretch>
          </p:blipFill>
          <p:spPr>
            <a:xfrm>
              <a:off x="3225138" y="2341467"/>
              <a:ext cx="115025" cy="246423"/>
            </a:xfrm>
            <a:prstGeom prst="rect">
              <a:avLst/>
            </a:prstGeom>
          </p:spPr>
        </p:pic>
        <p:sp>
          <p:nvSpPr>
            <p:cNvPr id="91" name="object 53">
              <a:extLst>
                <a:ext uri="{FF2B5EF4-FFF2-40B4-BE49-F238E27FC236}">
                  <a16:creationId xmlns:a16="http://schemas.microsoft.com/office/drawing/2014/main" id="{552E319D-F7CD-4B14-8FC8-23FFD09100F8}"/>
                </a:ext>
              </a:extLst>
            </p:cNvPr>
            <p:cNvSpPr/>
            <p:nvPr/>
          </p:nvSpPr>
          <p:spPr>
            <a:xfrm>
              <a:off x="3298344" y="2610121"/>
              <a:ext cx="66675" cy="60960"/>
            </a:xfrm>
            <a:custGeom>
              <a:avLst/>
              <a:gdLst/>
              <a:ahLst/>
              <a:cxnLst/>
              <a:rect l="l" t="t" r="r" b="b"/>
              <a:pathLst>
                <a:path w="66675" h="60960">
                  <a:moveTo>
                    <a:pt x="37839" y="0"/>
                  </a:moveTo>
                  <a:lnTo>
                    <a:pt x="24560" y="1454"/>
                  </a:lnTo>
                  <a:lnTo>
                    <a:pt x="12688" y="6904"/>
                  </a:lnTo>
                  <a:lnTo>
                    <a:pt x="4198" y="15587"/>
                  </a:lnTo>
                  <a:lnTo>
                    <a:pt x="0" y="26916"/>
                  </a:lnTo>
                  <a:lnTo>
                    <a:pt x="1001" y="40303"/>
                  </a:lnTo>
                  <a:lnTo>
                    <a:pt x="5607" y="50164"/>
                  </a:lnTo>
                  <a:lnTo>
                    <a:pt x="12900" y="57012"/>
                  </a:lnTo>
                  <a:lnTo>
                    <a:pt x="22352" y="60518"/>
                  </a:lnTo>
                  <a:lnTo>
                    <a:pt x="33437" y="60356"/>
                  </a:lnTo>
                  <a:lnTo>
                    <a:pt x="29856" y="47314"/>
                  </a:lnTo>
                  <a:lnTo>
                    <a:pt x="21512" y="48495"/>
                  </a:lnTo>
                  <a:lnTo>
                    <a:pt x="14590" y="45421"/>
                  </a:lnTo>
                  <a:lnTo>
                    <a:pt x="12330" y="37179"/>
                  </a:lnTo>
                  <a:lnTo>
                    <a:pt x="11977" y="28994"/>
                  </a:lnTo>
                  <a:lnTo>
                    <a:pt x="15211" y="22566"/>
                  </a:lnTo>
                  <a:lnTo>
                    <a:pt x="20986" y="17878"/>
                  </a:lnTo>
                  <a:lnTo>
                    <a:pt x="28255" y="14916"/>
                  </a:lnTo>
                  <a:lnTo>
                    <a:pt x="36308" y="13677"/>
                  </a:lnTo>
                  <a:lnTo>
                    <a:pt x="43822" y="14719"/>
                  </a:lnTo>
                  <a:lnTo>
                    <a:pt x="49951" y="18581"/>
                  </a:lnTo>
                  <a:lnTo>
                    <a:pt x="53846" y="25800"/>
                  </a:lnTo>
                  <a:lnTo>
                    <a:pt x="55675" y="32480"/>
                  </a:lnTo>
                  <a:lnTo>
                    <a:pt x="52652" y="39579"/>
                  </a:lnTo>
                  <a:lnTo>
                    <a:pt x="46785" y="42119"/>
                  </a:lnTo>
                  <a:lnTo>
                    <a:pt x="50366" y="55149"/>
                  </a:lnTo>
                  <a:lnTo>
                    <a:pt x="58979" y="49643"/>
                  </a:lnTo>
                  <a:lnTo>
                    <a:pt x="64288" y="41894"/>
                  </a:lnTo>
                  <a:lnTo>
                    <a:pt x="66336" y="32654"/>
                  </a:lnTo>
                  <a:lnTo>
                    <a:pt x="65162" y="22676"/>
                  </a:lnTo>
                  <a:lnTo>
                    <a:pt x="59177" y="10664"/>
                  </a:lnTo>
                  <a:lnTo>
                    <a:pt x="49723" y="3087"/>
                  </a:lnTo>
                  <a:lnTo>
                    <a:pt x="37839" y="0"/>
                  </a:lnTo>
                  <a:close/>
                </a:path>
              </a:pathLst>
            </a:custGeom>
            <a:solidFill>
              <a:srgbClr val="231F20"/>
            </a:solidFill>
          </p:spPr>
          <p:txBody>
            <a:bodyPr wrap="square" lIns="0" tIns="0" rIns="0" bIns="0" rtlCol="0"/>
            <a:lstStyle/>
            <a:p>
              <a:endParaRPr sz="1632"/>
            </a:p>
          </p:txBody>
        </p:sp>
        <p:pic>
          <p:nvPicPr>
            <p:cNvPr id="92" name="object 54">
              <a:extLst>
                <a:ext uri="{FF2B5EF4-FFF2-40B4-BE49-F238E27FC236}">
                  <a16:creationId xmlns:a16="http://schemas.microsoft.com/office/drawing/2014/main" id="{CF851720-1FE4-4647-AF00-E0C6FC9045C9}"/>
                </a:ext>
              </a:extLst>
            </p:cNvPr>
            <p:cNvPicPr/>
            <p:nvPr/>
          </p:nvPicPr>
          <p:blipFill>
            <a:blip r:embed="rId29" cstate="print"/>
            <a:stretch>
              <a:fillRect/>
            </a:stretch>
          </p:blipFill>
          <p:spPr>
            <a:xfrm>
              <a:off x="3037330" y="1736021"/>
              <a:ext cx="137784" cy="328481"/>
            </a:xfrm>
            <a:prstGeom prst="rect">
              <a:avLst/>
            </a:prstGeom>
          </p:spPr>
        </p:pic>
        <p:pic>
          <p:nvPicPr>
            <p:cNvPr id="93" name="object 55">
              <a:extLst>
                <a:ext uri="{FF2B5EF4-FFF2-40B4-BE49-F238E27FC236}">
                  <a16:creationId xmlns:a16="http://schemas.microsoft.com/office/drawing/2014/main" id="{4BD0652B-0B37-42C4-9859-005C87A85BFE}"/>
                </a:ext>
              </a:extLst>
            </p:cNvPr>
            <p:cNvPicPr/>
            <p:nvPr/>
          </p:nvPicPr>
          <p:blipFill>
            <a:blip r:embed="rId30" cstate="print"/>
            <a:stretch>
              <a:fillRect/>
            </a:stretch>
          </p:blipFill>
          <p:spPr>
            <a:xfrm>
              <a:off x="2460259" y="2703334"/>
              <a:ext cx="192053" cy="311423"/>
            </a:xfrm>
            <a:prstGeom prst="rect">
              <a:avLst/>
            </a:prstGeom>
          </p:spPr>
        </p:pic>
        <p:pic>
          <p:nvPicPr>
            <p:cNvPr id="94" name="object 56">
              <a:extLst>
                <a:ext uri="{FF2B5EF4-FFF2-40B4-BE49-F238E27FC236}">
                  <a16:creationId xmlns:a16="http://schemas.microsoft.com/office/drawing/2014/main" id="{54A5510B-6F3A-4CC6-99E7-7B67640DBA16}"/>
                </a:ext>
              </a:extLst>
            </p:cNvPr>
            <p:cNvPicPr/>
            <p:nvPr/>
          </p:nvPicPr>
          <p:blipFill>
            <a:blip r:embed="rId31" cstate="print"/>
            <a:stretch>
              <a:fillRect/>
            </a:stretch>
          </p:blipFill>
          <p:spPr>
            <a:xfrm>
              <a:off x="2131646" y="2138178"/>
              <a:ext cx="197874" cy="314899"/>
            </a:xfrm>
            <a:prstGeom prst="rect">
              <a:avLst/>
            </a:prstGeom>
          </p:spPr>
        </p:pic>
        <p:pic>
          <p:nvPicPr>
            <p:cNvPr id="95" name="object 57">
              <a:extLst>
                <a:ext uri="{FF2B5EF4-FFF2-40B4-BE49-F238E27FC236}">
                  <a16:creationId xmlns:a16="http://schemas.microsoft.com/office/drawing/2014/main" id="{F0BB5E51-E07D-4DDE-A31E-0051B417994C}"/>
                </a:ext>
              </a:extLst>
            </p:cNvPr>
            <p:cNvPicPr/>
            <p:nvPr/>
          </p:nvPicPr>
          <p:blipFill>
            <a:blip r:embed="rId32" cstate="print"/>
            <a:stretch>
              <a:fillRect/>
            </a:stretch>
          </p:blipFill>
          <p:spPr>
            <a:xfrm>
              <a:off x="2125544" y="3559199"/>
              <a:ext cx="249621" cy="275824"/>
            </a:xfrm>
            <a:prstGeom prst="rect">
              <a:avLst/>
            </a:prstGeom>
          </p:spPr>
        </p:pic>
        <p:pic>
          <p:nvPicPr>
            <p:cNvPr id="96" name="object 58">
              <a:extLst>
                <a:ext uri="{FF2B5EF4-FFF2-40B4-BE49-F238E27FC236}">
                  <a16:creationId xmlns:a16="http://schemas.microsoft.com/office/drawing/2014/main" id="{C7BFC9FD-DCCC-45A0-923B-31876CD5CA85}"/>
                </a:ext>
              </a:extLst>
            </p:cNvPr>
            <p:cNvPicPr/>
            <p:nvPr/>
          </p:nvPicPr>
          <p:blipFill>
            <a:blip r:embed="rId33" cstate="print"/>
            <a:stretch>
              <a:fillRect/>
            </a:stretch>
          </p:blipFill>
          <p:spPr>
            <a:xfrm>
              <a:off x="1690569" y="3121049"/>
              <a:ext cx="247948" cy="274352"/>
            </a:xfrm>
            <a:prstGeom prst="rect">
              <a:avLst/>
            </a:prstGeom>
          </p:spPr>
        </p:pic>
        <p:pic>
          <p:nvPicPr>
            <p:cNvPr id="97" name="object 59">
              <a:extLst>
                <a:ext uri="{FF2B5EF4-FFF2-40B4-BE49-F238E27FC236}">
                  <a16:creationId xmlns:a16="http://schemas.microsoft.com/office/drawing/2014/main" id="{99FCA8CA-12C6-44D5-9529-CDBFED36DA2B}"/>
                </a:ext>
              </a:extLst>
            </p:cNvPr>
            <p:cNvPicPr/>
            <p:nvPr/>
          </p:nvPicPr>
          <p:blipFill>
            <a:blip r:embed="rId34" cstate="print"/>
            <a:stretch>
              <a:fillRect/>
            </a:stretch>
          </p:blipFill>
          <p:spPr>
            <a:xfrm>
              <a:off x="2101559" y="4658826"/>
              <a:ext cx="290542" cy="219601"/>
            </a:xfrm>
            <a:prstGeom prst="rect">
              <a:avLst/>
            </a:prstGeom>
          </p:spPr>
        </p:pic>
        <p:pic>
          <p:nvPicPr>
            <p:cNvPr id="104" name="object 60">
              <a:extLst>
                <a:ext uri="{FF2B5EF4-FFF2-40B4-BE49-F238E27FC236}">
                  <a16:creationId xmlns:a16="http://schemas.microsoft.com/office/drawing/2014/main" id="{FD6124EA-ED44-4760-929B-71307E248C3C}"/>
                </a:ext>
              </a:extLst>
            </p:cNvPr>
            <p:cNvPicPr/>
            <p:nvPr/>
          </p:nvPicPr>
          <p:blipFill>
            <a:blip r:embed="rId35" cstate="print"/>
            <a:stretch>
              <a:fillRect/>
            </a:stretch>
          </p:blipFill>
          <p:spPr>
            <a:xfrm>
              <a:off x="1541698" y="4313347"/>
              <a:ext cx="288431" cy="218190"/>
            </a:xfrm>
            <a:prstGeom prst="rect">
              <a:avLst/>
            </a:prstGeom>
          </p:spPr>
        </p:pic>
        <p:pic>
          <p:nvPicPr>
            <p:cNvPr id="105" name="object 61">
              <a:extLst>
                <a:ext uri="{FF2B5EF4-FFF2-40B4-BE49-F238E27FC236}">
                  <a16:creationId xmlns:a16="http://schemas.microsoft.com/office/drawing/2014/main" id="{5010D8F2-03B8-4023-A311-F485C1089776}"/>
                </a:ext>
              </a:extLst>
            </p:cNvPr>
            <p:cNvPicPr/>
            <p:nvPr/>
          </p:nvPicPr>
          <p:blipFill>
            <a:blip r:embed="rId36" cstate="print"/>
            <a:stretch>
              <a:fillRect/>
            </a:stretch>
          </p:blipFill>
          <p:spPr>
            <a:xfrm>
              <a:off x="1899744" y="5222980"/>
              <a:ext cx="221387" cy="145954"/>
            </a:xfrm>
            <a:prstGeom prst="rect">
              <a:avLst/>
            </a:prstGeom>
          </p:spPr>
        </p:pic>
        <p:sp>
          <p:nvSpPr>
            <p:cNvPr id="106" name="object 62">
              <a:extLst>
                <a:ext uri="{FF2B5EF4-FFF2-40B4-BE49-F238E27FC236}">
                  <a16:creationId xmlns:a16="http://schemas.microsoft.com/office/drawing/2014/main" id="{03F316D3-C975-425F-9250-8BD1DD5F7996}"/>
                </a:ext>
              </a:extLst>
            </p:cNvPr>
            <p:cNvSpPr/>
            <p:nvPr/>
          </p:nvSpPr>
          <p:spPr>
            <a:xfrm>
              <a:off x="2145485" y="5329473"/>
              <a:ext cx="62230" cy="66675"/>
            </a:xfrm>
            <a:custGeom>
              <a:avLst/>
              <a:gdLst/>
              <a:ahLst/>
              <a:cxnLst/>
              <a:rect l="l" t="t" r="r" b="b"/>
              <a:pathLst>
                <a:path w="62230" h="66675">
                  <a:moveTo>
                    <a:pt x="30821" y="0"/>
                  </a:moveTo>
                  <a:lnTo>
                    <a:pt x="19092" y="3041"/>
                  </a:lnTo>
                  <a:lnTo>
                    <a:pt x="9506" y="10719"/>
                  </a:lnTo>
                  <a:lnTo>
                    <a:pt x="2728" y="22233"/>
                  </a:lnTo>
                  <a:lnTo>
                    <a:pt x="0" y="35012"/>
                  </a:lnTo>
                  <a:lnTo>
                    <a:pt x="1882" y="47010"/>
                  </a:lnTo>
                  <a:lnTo>
                    <a:pt x="8449" y="57151"/>
                  </a:lnTo>
                  <a:lnTo>
                    <a:pt x="19772" y="64359"/>
                  </a:lnTo>
                  <a:lnTo>
                    <a:pt x="30436" y="66563"/>
                  </a:lnTo>
                  <a:lnTo>
                    <a:pt x="40290" y="64813"/>
                  </a:lnTo>
                  <a:lnTo>
                    <a:pt x="48756" y="59333"/>
                  </a:lnTo>
                  <a:lnTo>
                    <a:pt x="55255" y="50350"/>
                  </a:lnTo>
                  <a:lnTo>
                    <a:pt x="42657" y="45423"/>
                  </a:lnTo>
                  <a:lnTo>
                    <a:pt x="38618" y="52827"/>
                  </a:lnTo>
                  <a:lnTo>
                    <a:pt x="32002" y="56535"/>
                  </a:lnTo>
                  <a:lnTo>
                    <a:pt x="24052" y="53411"/>
                  </a:lnTo>
                  <a:lnTo>
                    <a:pt x="17280" y="48800"/>
                  </a:lnTo>
                  <a:lnTo>
                    <a:pt x="14063" y="42361"/>
                  </a:lnTo>
                  <a:lnTo>
                    <a:pt x="13761" y="34928"/>
                  </a:lnTo>
                  <a:lnTo>
                    <a:pt x="15733" y="27338"/>
                  </a:lnTo>
                  <a:lnTo>
                    <a:pt x="19552" y="20136"/>
                  </a:lnTo>
                  <a:lnTo>
                    <a:pt x="24879" y="14738"/>
                  </a:lnTo>
                  <a:lnTo>
                    <a:pt x="31637" y="12138"/>
                  </a:lnTo>
                  <a:lnTo>
                    <a:pt x="39749" y="13330"/>
                  </a:lnTo>
                  <a:lnTo>
                    <a:pt x="46213" y="15857"/>
                  </a:lnTo>
                  <a:lnTo>
                    <a:pt x="50099" y="22537"/>
                  </a:lnTo>
                  <a:lnTo>
                    <a:pt x="48613" y="28748"/>
                  </a:lnTo>
                  <a:lnTo>
                    <a:pt x="61212" y="33675"/>
                  </a:lnTo>
                  <a:lnTo>
                    <a:pt x="61949" y="23476"/>
                  </a:lnTo>
                  <a:lnTo>
                    <a:pt x="58916" y="14587"/>
                  </a:lnTo>
                  <a:lnTo>
                    <a:pt x="52736" y="7422"/>
                  </a:lnTo>
                  <a:lnTo>
                    <a:pt x="44029" y="2395"/>
                  </a:lnTo>
                  <a:lnTo>
                    <a:pt x="30821" y="0"/>
                  </a:lnTo>
                  <a:close/>
                </a:path>
              </a:pathLst>
            </a:custGeom>
            <a:solidFill>
              <a:srgbClr val="231F20"/>
            </a:solidFill>
          </p:spPr>
          <p:txBody>
            <a:bodyPr wrap="square" lIns="0" tIns="0" rIns="0" bIns="0" rtlCol="0"/>
            <a:lstStyle/>
            <a:p>
              <a:endParaRPr sz="1632"/>
            </a:p>
          </p:txBody>
        </p:sp>
        <p:pic>
          <p:nvPicPr>
            <p:cNvPr id="107" name="object 63">
              <a:extLst>
                <a:ext uri="{FF2B5EF4-FFF2-40B4-BE49-F238E27FC236}">
                  <a16:creationId xmlns:a16="http://schemas.microsoft.com/office/drawing/2014/main" id="{1830E07F-C26D-4C63-BC31-69EF4DB94264}"/>
                </a:ext>
              </a:extLst>
            </p:cNvPr>
            <p:cNvPicPr/>
            <p:nvPr/>
          </p:nvPicPr>
          <p:blipFill>
            <a:blip r:embed="rId37" cstate="print"/>
            <a:stretch>
              <a:fillRect/>
            </a:stretch>
          </p:blipFill>
          <p:spPr>
            <a:xfrm>
              <a:off x="1308662" y="5021888"/>
              <a:ext cx="306607" cy="171425"/>
            </a:xfrm>
            <a:prstGeom prst="rect">
              <a:avLst/>
            </a:prstGeom>
          </p:spPr>
        </p:pic>
        <p:pic>
          <p:nvPicPr>
            <p:cNvPr id="108" name="object 64">
              <a:extLst>
                <a:ext uri="{FF2B5EF4-FFF2-40B4-BE49-F238E27FC236}">
                  <a16:creationId xmlns:a16="http://schemas.microsoft.com/office/drawing/2014/main" id="{9C81B6AD-FB3C-40A5-AB8B-B722194CE737}"/>
                </a:ext>
              </a:extLst>
            </p:cNvPr>
            <p:cNvPicPr/>
            <p:nvPr/>
          </p:nvPicPr>
          <p:blipFill>
            <a:blip r:embed="rId38" cstate="print"/>
            <a:stretch>
              <a:fillRect/>
            </a:stretch>
          </p:blipFill>
          <p:spPr>
            <a:xfrm>
              <a:off x="4735056" y="4050642"/>
              <a:ext cx="88673" cy="253413"/>
            </a:xfrm>
            <a:prstGeom prst="rect">
              <a:avLst/>
            </a:prstGeom>
          </p:spPr>
        </p:pic>
        <p:sp>
          <p:nvSpPr>
            <p:cNvPr id="109" name="object 65">
              <a:extLst>
                <a:ext uri="{FF2B5EF4-FFF2-40B4-BE49-F238E27FC236}">
                  <a16:creationId xmlns:a16="http://schemas.microsoft.com/office/drawing/2014/main" id="{DD9C258F-C0CA-4FF7-A9C5-1258FC6E14D6}"/>
                </a:ext>
              </a:extLst>
            </p:cNvPr>
            <p:cNvSpPr/>
            <p:nvPr/>
          </p:nvSpPr>
          <p:spPr>
            <a:xfrm>
              <a:off x="4758691" y="3956423"/>
              <a:ext cx="72390" cy="60325"/>
            </a:xfrm>
            <a:custGeom>
              <a:avLst/>
              <a:gdLst/>
              <a:ahLst/>
              <a:cxnLst/>
              <a:rect l="l" t="t" r="r" b="b"/>
              <a:pathLst>
                <a:path w="72389" h="60325">
                  <a:moveTo>
                    <a:pt x="69806" y="20167"/>
                  </a:moveTo>
                  <a:lnTo>
                    <a:pt x="44081" y="20167"/>
                  </a:lnTo>
                  <a:lnTo>
                    <a:pt x="49784" y="21678"/>
                  </a:lnTo>
                  <a:lnTo>
                    <a:pt x="58000" y="24714"/>
                  </a:lnTo>
                  <a:lnTo>
                    <a:pt x="52031" y="41490"/>
                  </a:lnTo>
                  <a:lnTo>
                    <a:pt x="50685" y="60020"/>
                  </a:lnTo>
                  <a:lnTo>
                    <a:pt x="71895" y="34505"/>
                  </a:lnTo>
                  <a:lnTo>
                    <a:pt x="70076" y="20559"/>
                  </a:lnTo>
                  <a:lnTo>
                    <a:pt x="69806" y="20167"/>
                  </a:lnTo>
                  <a:close/>
                </a:path>
                <a:path w="72389" h="60325">
                  <a:moveTo>
                    <a:pt x="35661" y="0"/>
                  </a:moveTo>
                  <a:lnTo>
                    <a:pt x="22818" y="819"/>
                  </a:lnTo>
                  <a:lnTo>
                    <a:pt x="11739" y="5410"/>
                  </a:lnTo>
                  <a:lnTo>
                    <a:pt x="3705" y="14116"/>
                  </a:lnTo>
                  <a:lnTo>
                    <a:pt x="0" y="27279"/>
                  </a:lnTo>
                  <a:lnTo>
                    <a:pt x="887" y="38790"/>
                  </a:lnTo>
                  <a:lnTo>
                    <a:pt x="5248" y="48602"/>
                  </a:lnTo>
                  <a:lnTo>
                    <a:pt x="13033" y="55643"/>
                  </a:lnTo>
                  <a:lnTo>
                    <a:pt x="24193" y="58839"/>
                  </a:lnTo>
                  <a:lnTo>
                    <a:pt x="33935" y="57731"/>
                  </a:lnTo>
                  <a:lnTo>
                    <a:pt x="41313" y="53246"/>
                  </a:lnTo>
                  <a:lnTo>
                    <a:pt x="46156" y="45982"/>
                  </a:lnTo>
                  <a:lnTo>
                    <a:pt x="47388" y="40551"/>
                  </a:lnTo>
                  <a:lnTo>
                    <a:pt x="30403" y="40551"/>
                  </a:lnTo>
                  <a:lnTo>
                    <a:pt x="19367" y="39763"/>
                  </a:lnTo>
                  <a:lnTo>
                    <a:pt x="15582" y="34505"/>
                  </a:lnTo>
                  <a:lnTo>
                    <a:pt x="16357" y="23558"/>
                  </a:lnTo>
                  <a:lnTo>
                    <a:pt x="20929" y="19519"/>
                  </a:lnTo>
                  <a:lnTo>
                    <a:pt x="69360" y="19519"/>
                  </a:lnTo>
                  <a:lnTo>
                    <a:pt x="62776" y="9956"/>
                  </a:lnTo>
                  <a:lnTo>
                    <a:pt x="50989" y="3097"/>
                  </a:lnTo>
                  <a:lnTo>
                    <a:pt x="35661" y="0"/>
                  </a:lnTo>
                  <a:close/>
                </a:path>
                <a:path w="72389" h="60325">
                  <a:moveTo>
                    <a:pt x="69360" y="19519"/>
                  </a:moveTo>
                  <a:lnTo>
                    <a:pt x="20929" y="19519"/>
                  </a:lnTo>
                  <a:lnTo>
                    <a:pt x="32143" y="20319"/>
                  </a:lnTo>
                  <a:lnTo>
                    <a:pt x="35572" y="25247"/>
                  </a:lnTo>
                  <a:lnTo>
                    <a:pt x="34798" y="35991"/>
                  </a:lnTo>
                  <a:lnTo>
                    <a:pt x="30403" y="40551"/>
                  </a:lnTo>
                  <a:lnTo>
                    <a:pt x="47388" y="40551"/>
                  </a:lnTo>
                  <a:lnTo>
                    <a:pt x="48298" y="36537"/>
                  </a:lnTo>
                  <a:lnTo>
                    <a:pt x="48729" y="30568"/>
                  </a:lnTo>
                  <a:lnTo>
                    <a:pt x="47396" y="25082"/>
                  </a:lnTo>
                  <a:lnTo>
                    <a:pt x="43865" y="20345"/>
                  </a:lnTo>
                  <a:lnTo>
                    <a:pt x="44081" y="20167"/>
                  </a:lnTo>
                  <a:lnTo>
                    <a:pt x="69806" y="20167"/>
                  </a:lnTo>
                  <a:lnTo>
                    <a:pt x="69360" y="19519"/>
                  </a:lnTo>
                  <a:close/>
                </a:path>
              </a:pathLst>
            </a:custGeom>
            <a:solidFill>
              <a:srgbClr val="000000"/>
            </a:solidFill>
          </p:spPr>
          <p:txBody>
            <a:bodyPr wrap="square" lIns="0" tIns="0" rIns="0" bIns="0" rtlCol="0"/>
            <a:lstStyle/>
            <a:p>
              <a:endParaRPr sz="1632"/>
            </a:p>
          </p:txBody>
        </p:sp>
        <p:pic>
          <p:nvPicPr>
            <p:cNvPr id="110" name="object 66">
              <a:extLst>
                <a:ext uri="{FF2B5EF4-FFF2-40B4-BE49-F238E27FC236}">
                  <a16:creationId xmlns:a16="http://schemas.microsoft.com/office/drawing/2014/main" id="{830E780B-2644-4C10-9A35-4952E55AD45E}"/>
                </a:ext>
              </a:extLst>
            </p:cNvPr>
            <p:cNvPicPr/>
            <p:nvPr/>
          </p:nvPicPr>
          <p:blipFill>
            <a:blip r:embed="rId39" cstate="print"/>
            <a:stretch>
              <a:fillRect/>
            </a:stretch>
          </p:blipFill>
          <p:spPr>
            <a:xfrm>
              <a:off x="5534850" y="5547102"/>
              <a:ext cx="245145" cy="114310"/>
            </a:xfrm>
            <a:prstGeom prst="rect">
              <a:avLst/>
            </a:prstGeom>
          </p:spPr>
        </p:pic>
        <p:pic>
          <p:nvPicPr>
            <p:cNvPr id="111" name="object 67">
              <a:extLst>
                <a:ext uri="{FF2B5EF4-FFF2-40B4-BE49-F238E27FC236}">
                  <a16:creationId xmlns:a16="http://schemas.microsoft.com/office/drawing/2014/main" id="{01A40763-FE5F-4A5A-AEEF-2FE8380431D9}"/>
                </a:ext>
              </a:extLst>
            </p:cNvPr>
            <p:cNvPicPr/>
            <p:nvPr/>
          </p:nvPicPr>
          <p:blipFill>
            <a:blip r:embed="rId40" cstate="print"/>
            <a:stretch>
              <a:fillRect/>
            </a:stretch>
          </p:blipFill>
          <p:spPr>
            <a:xfrm>
              <a:off x="5827339" y="5521910"/>
              <a:ext cx="126471" cy="85980"/>
            </a:xfrm>
            <a:prstGeom prst="rect">
              <a:avLst/>
            </a:prstGeom>
          </p:spPr>
        </p:pic>
        <p:pic>
          <p:nvPicPr>
            <p:cNvPr id="112" name="object 68">
              <a:extLst>
                <a:ext uri="{FF2B5EF4-FFF2-40B4-BE49-F238E27FC236}">
                  <a16:creationId xmlns:a16="http://schemas.microsoft.com/office/drawing/2014/main" id="{AC9173DD-BCA5-4776-93B7-4DF2D937181E}"/>
                </a:ext>
              </a:extLst>
            </p:cNvPr>
            <p:cNvPicPr/>
            <p:nvPr/>
          </p:nvPicPr>
          <p:blipFill>
            <a:blip r:embed="rId41" cstate="print"/>
            <a:stretch>
              <a:fillRect/>
            </a:stretch>
          </p:blipFill>
          <p:spPr>
            <a:xfrm>
              <a:off x="5533828" y="5937896"/>
              <a:ext cx="247902" cy="94287"/>
            </a:xfrm>
            <a:prstGeom prst="rect">
              <a:avLst/>
            </a:prstGeom>
          </p:spPr>
        </p:pic>
        <p:pic>
          <p:nvPicPr>
            <p:cNvPr id="113" name="object 69">
              <a:extLst>
                <a:ext uri="{FF2B5EF4-FFF2-40B4-BE49-F238E27FC236}">
                  <a16:creationId xmlns:a16="http://schemas.microsoft.com/office/drawing/2014/main" id="{E5A9A003-4F79-4B6C-AC5F-F700AA5D3777}"/>
                </a:ext>
              </a:extLst>
            </p:cNvPr>
            <p:cNvPicPr/>
            <p:nvPr/>
          </p:nvPicPr>
          <p:blipFill>
            <a:blip r:embed="rId42" cstate="print"/>
            <a:stretch>
              <a:fillRect/>
            </a:stretch>
          </p:blipFill>
          <p:spPr>
            <a:xfrm>
              <a:off x="5828133" y="5925449"/>
              <a:ext cx="121946" cy="79190"/>
            </a:xfrm>
            <a:prstGeom prst="rect">
              <a:avLst/>
            </a:prstGeom>
          </p:spPr>
        </p:pic>
        <p:pic>
          <p:nvPicPr>
            <p:cNvPr id="114" name="object 70">
              <a:extLst>
                <a:ext uri="{FF2B5EF4-FFF2-40B4-BE49-F238E27FC236}">
                  <a16:creationId xmlns:a16="http://schemas.microsoft.com/office/drawing/2014/main" id="{EB5AA98F-A7A4-4B7C-BCC7-5E330B22F2CE}"/>
                </a:ext>
              </a:extLst>
            </p:cNvPr>
            <p:cNvPicPr/>
            <p:nvPr/>
          </p:nvPicPr>
          <p:blipFill>
            <a:blip r:embed="rId43" cstate="print"/>
            <a:stretch>
              <a:fillRect/>
            </a:stretch>
          </p:blipFill>
          <p:spPr>
            <a:xfrm>
              <a:off x="5380930" y="6379586"/>
              <a:ext cx="248178" cy="90766"/>
            </a:xfrm>
            <a:prstGeom prst="rect">
              <a:avLst/>
            </a:prstGeom>
          </p:spPr>
        </p:pic>
        <p:sp>
          <p:nvSpPr>
            <p:cNvPr id="115" name="object 71">
              <a:extLst>
                <a:ext uri="{FF2B5EF4-FFF2-40B4-BE49-F238E27FC236}">
                  <a16:creationId xmlns:a16="http://schemas.microsoft.com/office/drawing/2014/main" id="{55915126-0A9E-42D3-AF0A-9D0E7EC314E3}"/>
                </a:ext>
              </a:extLst>
            </p:cNvPr>
            <p:cNvSpPr/>
            <p:nvPr/>
          </p:nvSpPr>
          <p:spPr>
            <a:xfrm>
              <a:off x="5675312" y="6370434"/>
              <a:ext cx="121920" cy="77470"/>
            </a:xfrm>
            <a:custGeom>
              <a:avLst/>
              <a:gdLst/>
              <a:ahLst/>
              <a:cxnLst/>
              <a:rect l="l" t="t" r="r" b="b"/>
              <a:pathLst>
                <a:path w="121920" h="77470">
                  <a:moveTo>
                    <a:pt x="41656" y="75323"/>
                  </a:moveTo>
                  <a:lnTo>
                    <a:pt x="36423" y="4851"/>
                  </a:lnTo>
                  <a:lnTo>
                    <a:pt x="19824" y="6096"/>
                  </a:lnTo>
                  <a:lnTo>
                    <a:pt x="18275" y="13576"/>
                  </a:lnTo>
                  <a:lnTo>
                    <a:pt x="13843" y="18681"/>
                  </a:lnTo>
                  <a:lnTo>
                    <a:pt x="7442" y="21717"/>
                  </a:lnTo>
                  <a:lnTo>
                    <a:pt x="0" y="22936"/>
                  </a:lnTo>
                  <a:lnTo>
                    <a:pt x="1079" y="37528"/>
                  </a:lnTo>
                  <a:lnTo>
                    <a:pt x="17576" y="36296"/>
                  </a:lnTo>
                  <a:lnTo>
                    <a:pt x="20599" y="76898"/>
                  </a:lnTo>
                  <a:lnTo>
                    <a:pt x="41656" y="75323"/>
                  </a:lnTo>
                  <a:close/>
                </a:path>
                <a:path w="121920" h="77470">
                  <a:moveTo>
                    <a:pt x="121539" y="44043"/>
                  </a:moveTo>
                  <a:lnTo>
                    <a:pt x="119570" y="36728"/>
                  </a:lnTo>
                  <a:lnTo>
                    <a:pt x="119075" y="34848"/>
                  </a:lnTo>
                  <a:lnTo>
                    <a:pt x="115138" y="30010"/>
                  </a:lnTo>
                  <a:lnTo>
                    <a:pt x="113614" y="28143"/>
                  </a:lnTo>
                  <a:lnTo>
                    <a:pt x="105803" y="24193"/>
                  </a:lnTo>
                  <a:lnTo>
                    <a:pt x="103339" y="23977"/>
                  </a:lnTo>
                  <a:lnTo>
                    <a:pt x="103339" y="51104"/>
                  </a:lnTo>
                  <a:lnTo>
                    <a:pt x="99402" y="55778"/>
                  </a:lnTo>
                  <a:lnTo>
                    <a:pt x="87757" y="56629"/>
                  </a:lnTo>
                  <a:lnTo>
                    <a:pt x="83400" y="52781"/>
                  </a:lnTo>
                  <a:lnTo>
                    <a:pt x="82588" y="41960"/>
                  </a:lnTo>
                  <a:lnTo>
                    <a:pt x="86436" y="37604"/>
                  </a:lnTo>
                  <a:lnTo>
                    <a:pt x="98183" y="36728"/>
                  </a:lnTo>
                  <a:lnTo>
                    <a:pt x="102565" y="40779"/>
                  </a:lnTo>
                  <a:lnTo>
                    <a:pt x="103339" y="51104"/>
                  </a:lnTo>
                  <a:lnTo>
                    <a:pt x="103339" y="23977"/>
                  </a:lnTo>
                  <a:lnTo>
                    <a:pt x="96278" y="23329"/>
                  </a:lnTo>
                  <a:lnTo>
                    <a:pt x="89903" y="23799"/>
                  </a:lnTo>
                  <a:lnTo>
                    <a:pt x="84823" y="25285"/>
                  </a:lnTo>
                  <a:lnTo>
                    <a:pt x="80378" y="30010"/>
                  </a:lnTo>
                  <a:lnTo>
                    <a:pt x="80568" y="22961"/>
                  </a:lnTo>
                  <a:lnTo>
                    <a:pt x="83845" y="15189"/>
                  </a:lnTo>
                  <a:lnTo>
                    <a:pt x="93789" y="14452"/>
                  </a:lnTo>
                  <a:lnTo>
                    <a:pt x="95618" y="14630"/>
                  </a:lnTo>
                  <a:lnTo>
                    <a:pt x="97116" y="15405"/>
                  </a:lnTo>
                  <a:lnTo>
                    <a:pt x="98704" y="16408"/>
                  </a:lnTo>
                  <a:lnTo>
                    <a:pt x="99834" y="17767"/>
                  </a:lnTo>
                  <a:lnTo>
                    <a:pt x="100330" y="19050"/>
                  </a:lnTo>
                  <a:lnTo>
                    <a:pt x="118859" y="17678"/>
                  </a:lnTo>
                  <a:lnTo>
                    <a:pt x="117513" y="14452"/>
                  </a:lnTo>
                  <a:lnTo>
                    <a:pt x="115252" y="9017"/>
                  </a:lnTo>
                  <a:lnTo>
                    <a:pt x="109347" y="3314"/>
                  </a:lnTo>
                  <a:lnTo>
                    <a:pt x="101193" y="368"/>
                  </a:lnTo>
                  <a:lnTo>
                    <a:pt x="90881" y="0"/>
                  </a:lnTo>
                  <a:lnTo>
                    <a:pt x="77025" y="3949"/>
                  </a:lnTo>
                  <a:lnTo>
                    <a:pt x="67703" y="12750"/>
                  </a:lnTo>
                  <a:lnTo>
                    <a:pt x="62738" y="25400"/>
                  </a:lnTo>
                  <a:lnTo>
                    <a:pt x="61950" y="40932"/>
                  </a:lnTo>
                  <a:lnTo>
                    <a:pt x="64579" y="53352"/>
                  </a:lnTo>
                  <a:lnTo>
                    <a:pt x="70700" y="63665"/>
                  </a:lnTo>
                  <a:lnTo>
                    <a:pt x="80594" y="70446"/>
                  </a:lnTo>
                  <a:lnTo>
                    <a:pt x="94513" y="72237"/>
                  </a:lnTo>
                  <a:lnTo>
                    <a:pt x="106006" y="69735"/>
                  </a:lnTo>
                  <a:lnTo>
                    <a:pt x="114808" y="64160"/>
                  </a:lnTo>
                  <a:lnTo>
                    <a:pt x="119557" y="56629"/>
                  </a:lnTo>
                  <a:lnTo>
                    <a:pt x="120230" y="55575"/>
                  </a:lnTo>
                  <a:lnTo>
                    <a:pt x="121539" y="44043"/>
                  </a:lnTo>
                  <a:close/>
                </a:path>
              </a:pathLst>
            </a:custGeom>
            <a:solidFill>
              <a:srgbClr val="000000"/>
            </a:solidFill>
          </p:spPr>
          <p:txBody>
            <a:bodyPr wrap="square" lIns="0" tIns="0" rIns="0" bIns="0" rtlCol="0"/>
            <a:lstStyle/>
            <a:p>
              <a:endParaRPr sz="1632"/>
            </a:p>
          </p:txBody>
        </p:sp>
        <p:sp>
          <p:nvSpPr>
            <p:cNvPr id="116" name="object 72">
              <a:extLst>
                <a:ext uri="{FF2B5EF4-FFF2-40B4-BE49-F238E27FC236}">
                  <a16:creationId xmlns:a16="http://schemas.microsoft.com/office/drawing/2014/main" id="{8C5AB730-2040-461E-93F6-5FEF13FCFC08}"/>
                </a:ext>
              </a:extLst>
            </p:cNvPr>
            <p:cNvSpPr/>
            <p:nvPr/>
          </p:nvSpPr>
          <p:spPr>
            <a:xfrm>
              <a:off x="6081966" y="5845175"/>
              <a:ext cx="1118235" cy="1110615"/>
            </a:xfrm>
            <a:custGeom>
              <a:avLst/>
              <a:gdLst/>
              <a:ahLst/>
              <a:cxnLst/>
              <a:rect l="l" t="t" r="r" b="b"/>
              <a:pathLst>
                <a:path w="1118234" h="1110615">
                  <a:moveTo>
                    <a:pt x="422275" y="0"/>
                  </a:moveTo>
                  <a:lnTo>
                    <a:pt x="0" y="765174"/>
                  </a:lnTo>
                  <a:lnTo>
                    <a:pt x="984250" y="1084973"/>
                  </a:lnTo>
                  <a:lnTo>
                    <a:pt x="1039762" y="1104126"/>
                  </a:lnTo>
                  <a:lnTo>
                    <a:pt x="1071165" y="1110510"/>
                  </a:lnTo>
                  <a:lnTo>
                    <a:pt x="1090066" y="1104126"/>
                  </a:lnTo>
                  <a:lnTo>
                    <a:pt x="1108075" y="1084973"/>
                  </a:lnTo>
                  <a:lnTo>
                    <a:pt x="1117996" y="1073077"/>
                  </a:lnTo>
                  <a:lnTo>
                    <a:pt x="1116012" y="1057959"/>
                  </a:lnTo>
                  <a:lnTo>
                    <a:pt x="1097359" y="1029579"/>
                  </a:lnTo>
                  <a:lnTo>
                    <a:pt x="1057275" y="977899"/>
                  </a:lnTo>
                  <a:lnTo>
                    <a:pt x="422275" y="0"/>
                  </a:lnTo>
                  <a:close/>
                </a:path>
              </a:pathLst>
            </a:custGeom>
            <a:ln w="38100">
              <a:solidFill>
                <a:srgbClr val="00AEEF"/>
              </a:solidFill>
            </a:ln>
          </p:spPr>
          <p:txBody>
            <a:bodyPr wrap="square" lIns="0" tIns="0" rIns="0" bIns="0" rtlCol="0"/>
            <a:lstStyle/>
            <a:p>
              <a:endParaRPr sz="1632"/>
            </a:p>
          </p:txBody>
        </p:sp>
      </p:grpSp>
      <p:pic>
        <p:nvPicPr>
          <p:cNvPr id="120" name="Picture 119" descr="Text&#10;&#10;Description automatically generated">
            <a:extLst>
              <a:ext uri="{FF2B5EF4-FFF2-40B4-BE49-F238E27FC236}">
                <a16:creationId xmlns:a16="http://schemas.microsoft.com/office/drawing/2014/main" id="{89CC3E20-C2EC-4F18-A8D2-B85784969379}"/>
              </a:ext>
            </a:extLst>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9003058" y="4950848"/>
            <a:ext cx="1114953" cy="881743"/>
          </a:xfrm>
          <a:prstGeom prst="rect">
            <a:avLst/>
          </a:prstGeom>
          <a:ln w="38100" cap="sq" cmpd="thickThin">
            <a:solidFill>
              <a:srgbClr val="000000"/>
            </a:solidFill>
            <a:prstDash val="solid"/>
            <a:miter lim="800000"/>
          </a:ln>
          <a:effectLst>
            <a:innerShdw blurRad="76200">
              <a:srgbClr val="000000"/>
            </a:innerShdw>
          </a:effectLst>
        </p:spPr>
      </p:pic>
      <p:sp>
        <p:nvSpPr>
          <p:cNvPr id="138" name="object 4">
            <a:extLst>
              <a:ext uri="{FF2B5EF4-FFF2-40B4-BE49-F238E27FC236}">
                <a16:creationId xmlns:a16="http://schemas.microsoft.com/office/drawing/2014/main" id="{B6E9EFA1-0F21-42A8-93E6-9532D81F1742}"/>
              </a:ext>
            </a:extLst>
          </p:cNvPr>
          <p:cNvSpPr/>
          <p:nvPr/>
        </p:nvSpPr>
        <p:spPr>
          <a:xfrm>
            <a:off x="0" y="13903"/>
            <a:ext cx="12192000" cy="838392"/>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dirty="0"/>
          </a:p>
        </p:txBody>
      </p:sp>
      <p:sp>
        <p:nvSpPr>
          <p:cNvPr id="139" name="object 6">
            <a:extLst>
              <a:ext uri="{FF2B5EF4-FFF2-40B4-BE49-F238E27FC236}">
                <a16:creationId xmlns:a16="http://schemas.microsoft.com/office/drawing/2014/main" id="{1E576BAB-68AF-4736-86FE-2EAE8362CAB9}"/>
              </a:ext>
            </a:extLst>
          </p:cNvPr>
          <p:cNvSpPr/>
          <p:nvPr/>
        </p:nvSpPr>
        <p:spPr>
          <a:xfrm>
            <a:off x="334615" y="341855"/>
            <a:ext cx="591942" cy="163532"/>
          </a:xfrm>
          <a:custGeom>
            <a:avLst/>
            <a:gdLst/>
            <a:ahLst/>
            <a:cxnLst/>
            <a:rect l="l" t="t" r="r" b="b"/>
            <a:pathLst>
              <a:path w="652780" h="180340">
                <a:moveTo>
                  <a:pt x="129108" y="132372"/>
                </a:moveTo>
                <a:lnTo>
                  <a:pt x="52997" y="132372"/>
                </a:lnTo>
                <a:lnTo>
                  <a:pt x="52997" y="4102"/>
                </a:lnTo>
                <a:lnTo>
                  <a:pt x="0" y="4102"/>
                </a:lnTo>
                <a:lnTo>
                  <a:pt x="0" y="132372"/>
                </a:lnTo>
                <a:lnTo>
                  <a:pt x="0" y="175552"/>
                </a:lnTo>
                <a:lnTo>
                  <a:pt x="129108" y="175552"/>
                </a:lnTo>
                <a:lnTo>
                  <a:pt x="129108" y="132372"/>
                </a:lnTo>
                <a:close/>
              </a:path>
              <a:path w="652780" h="180340">
                <a:moveTo>
                  <a:pt x="318643" y="176072"/>
                </a:moveTo>
                <a:lnTo>
                  <a:pt x="309689" y="151511"/>
                </a:lnTo>
                <a:lnTo>
                  <a:pt x="296278" y="114655"/>
                </a:lnTo>
                <a:lnTo>
                  <a:pt x="276974" y="61658"/>
                </a:lnTo>
                <a:lnTo>
                  <a:pt x="256019" y="4089"/>
                </a:lnTo>
                <a:lnTo>
                  <a:pt x="245897" y="4089"/>
                </a:lnTo>
                <a:lnTo>
                  <a:pt x="245897" y="114655"/>
                </a:lnTo>
                <a:lnTo>
                  <a:pt x="213372" y="114655"/>
                </a:lnTo>
                <a:lnTo>
                  <a:pt x="229997" y="61658"/>
                </a:lnTo>
                <a:lnTo>
                  <a:pt x="230479" y="61658"/>
                </a:lnTo>
                <a:lnTo>
                  <a:pt x="245897" y="114655"/>
                </a:lnTo>
                <a:lnTo>
                  <a:pt x="245897" y="4089"/>
                </a:lnTo>
                <a:lnTo>
                  <a:pt x="204228" y="4089"/>
                </a:lnTo>
                <a:lnTo>
                  <a:pt x="140868" y="176072"/>
                </a:lnTo>
                <a:lnTo>
                  <a:pt x="194106" y="176072"/>
                </a:lnTo>
                <a:lnTo>
                  <a:pt x="201815" y="151511"/>
                </a:lnTo>
                <a:lnTo>
                  <a:pt x="256489" y="151511"/>
                </a:lnTo>
                <a:lnTo>
                  <a:pt x="263728" y="176072"/>
                </a:lnTo>
                <a:lnTo>
                  <a:pt x="318643" y="176072"/>
                </a:lnTo>
                <a:close/>
              </a:path>
              <a:path w="652780" h="180340">
                <a:moveTo>
                  <a:pt x="471538" y="4089"/>
                </a:moveTo>
                <a:lnTo>
                  <a:pt x="413499" y="4089"/>
                </a:lnTo>
                <a:lnTo>
                  <a:pt x="383616" y="67437"/>
                </a:lnTo>
                <a:lnTo>
                  <a:pt x="354965" y="4089"/>
                </a:lnTo>
                <a:lnTo>
                  <a:pt x="296430" y="4089"/>
                </a:lnTo>
                <a:lnTo>
                  <a:pt x="356882" y="112725"/>
                </a:lnTo>
                <a:lnTo>
                  <a:pt x="356882" y="176072"/>
                </a:lnTo>
                <a:lnTo>
                  <a:pt x="409879" y="176072"/>
                </a:lnTo>
                <a:lnTo>
                  <a:pt x="409879" y="112725"/>
                </a:lnTo>
                <a:lnTo>
                  <a:pt x="471538" y="4089"/>
                </a:lnTo>
                <a:close/>
              </a:path>
              <a:path w="652780" h="180340">
                <a:moveTo>
                  <a:pt x="652157" y="90093"/>
                </a:moveTo>
                <a:lnTo>
                  <a:pt x="645883" y="53860"/>
                </a:lnTo>
                <a:lnTo>
                  <a:pt x="639051" y="42875"/>
                </a:lnTo>
                <a:lnTo>
                  <a:pt x="628167" y="25349"/>
                </a:lnTo>
                <a:lnTo>
                  <a:pt x="600633" y="6692"/>
                </a:lnTo>
                <a:lnTo>
                  <a:pt x="599160" y="6426"/>
                </a:lnTo>
                <a:lnTo>
                  <a:pt x="599160" y="90093"/>
                </a:lnTo>
                <a:lnTo>
                  <a:pt x="595718" y="113626"/>
                </a:lnTo>
                <a:lnTo>
                  <a:pt x="587121" y="128054"/>
                </a:lnTo>
                <a:lnTo>
                  <a:pt x="575995" y="135305"/>
                </a:lnTo>
                <a:lnTo>
                  <a:pt x="564959" y="137299"/>
                </a:lnTo>
                <a:lnTo>
                  <a:pt x="553923" y="135305"/>
                </a:lnTo>
                <a:lnTo>
                  <a:pt x="542798" y="128054"/>
                </a:lnTo>
                <a:lnTo>
                  <a:pt x="534212" y="113626"/>
                </a:lnTo>
                <a:lnTo>
                  <a:pt x="530758" y="90093"/>
                </a:lnTo>
                <a:lnTo>
                  <a:pt x="534212" y="66560"/>
                </a:lnTo>
                <a:lnTo>
                  <a:pt x="542798" y="52120"/>
                </a:lnTo>
                <a:lnTo>
                  <a:pt x="553923" y="44869"/>
                </a:lnTo>
                <a:lnTo>
                  <a:pt x="564959" y="42875"/>
                </a:lnTo>
                <a:lnTo>
                  <a:pt x="575995" y="44869"/>
                </a:lnTo>
                <a:lnTo>
                  <a:pt x="587121" y="52120"/>
                </a:lnTo>
                <a:lnTo>
                  <a:pt x="595718" y="66560"/>
                </a:lnTo>
                <a:lnTo>
                  <a:pt x="599160" y="90093"/>
                </a:lnTo>
                <a:lnTo>
                  <a:pt x="599160" y="6426"/>
                </a:lnTo>
                <a:lnTo>
                  <a:pt x="529285" y="6692"/>
                </a:lnTo>
                <a:lnTo>
                  <a:pt x="484035" y="53860"/>
                </a:lnTo>
                <a:lnTo>
                  <a:pt x="477761" y="90093"/>
                </a:lnTo>
                <a:lnTo>
                  <a:pt x="484035" y="126314"/>
                </a:lnTo>
                <a:lnTo>
                  <a:pt x="501764" y="154825"/>
                </a:lnTo>
                <a:lnTo>
                  <a:pt x="529285" y="173482"/>
                </a:lnTo>
                <a:lnTo>
                  <a:pt x="564959" y="180174"/>
                </a:lnTo>
                <a:lnTo>
                  <a:pt x="600633" y="173482"/>
                </a:lnTo>
                <a:lnTo>
                  <a:pt x="628167" y="154825"/>
                </a:lnTo>
                <a:lnTo>
                  <a:pt x="639064" y="137299"/>
                </a:lnTo>
                <a:lnTo>
                  <a:pt x="645883" y="126314"/>
                </a:lnTo>
                <a:lnTo>
                  <a:pt x="652157" y="90093"/>
                </a:lnTo>
                <a:close/>
              </a:path>
            </a:pathLst>
          </a:custGeom>
          <a:solidFill>
            <a:srgbClr val="FFFFFF"/>
          </a:solidFill>
        </p:spPr>
        <p:txBody>
          <a:bodyPr wrap="square" lIns="0" tIns="0" rIns="0" bIns="0" rtlCol="0"/>
          <a:lstStyle/>
          <a:p>
            <a:endParaRPr sz="1632"/>
          </a:p>
        </p:txBody>
      </p:sp>
      <p:pic>
        <p:nvPicPr>
          <p:cNvPr id="140" name="object 7">
            <a:extLst>
              <a:ext uri="{FF2B5EF4-FFF2-40B4-BE49-F238E27FC236}">
                <a16:creationId xmlns:a16="http://schemas.microsoft.com/office/drawing/2014/main" id="{7181464F-2AE2-47DE-B1A3-2F1903F4FC6A}"/>
              </a:ext>
            </a:extLst>
          </p:cNvPr>
          <p:cNvPicPr/>
          <p:nvPr/>
        </p:nvPicPr>
        <p:blipFill>
          <a:blip r:embed="rId45" cstate="print"/>
          <a:stretch>
            <a:fillRect/>
          </a:stretch>
        </p:blipFill>
        <p:spPr>
          <a:xfrm>
            <a:off x="949981" y="345565"/>
            <a:ext cx="142192" cy="159662"/>
          </a:xfrm>
          <a:prstGeom prst="rect">
            <a:avLst/>
          </a:prstGeom>
        </p:spPr>
      </p:pic>
      <p:sp>
        <p:nvSpPr>
          <p:cNvPr id="141" name="object 8">
            <a:extLst>
              <a:ext uri="{FF2B5EF4-FFF2-40B4-BE49-F238E27FC236}">
                <a16:creationId xmlns:a16="http://schemas.microsoft.com/office/drawing/2014/main" id="{EA29487E-2754-4B60-B020-1F86239432ED}"/>
              </a:ext>
            </a:extLst>
          </p:cNvPr>
          <p:cNvSpPr/>
          <p:nvPr/>
        </p:nvSpPr>
        <p:spPr>
          <a:xfrm>
            <a:off x="1113525" y="345229"/>
            <a:ext cx="135893" cy="156623"/>
          </a:xfrm>
          <a:custGeom>
            <a:avLst/>
            <a:gdLst/>
            <a:ahLst/>
            <a:cxnLst/>
            <a:rect l="l" t="t" r="r" b="b"/>
            <a:pathLst>
              <a:path w="149860" h="172720">
                <a:moveTo>
                  <a:pt x="149339" y="0"/>
                </a:moveTo>
                <a:lnTo>
                  <a:pt x="0" y="0"/>
                </a:lnTo>
                <a:lnTo>
                  <a:pt x="0" y="44450"/>
                </a:lnTo>
                <a:lnTo>
                  <a:pt x="48171" y="44450"/>
                </a:lnTo>
                <a:lnTo>
                  <a:pt x="48171" y="172720"/>
                </a:lnTo>
                <a:lnTo>
                  <a:pt x="101168" y="172720"/>
                </a:lnTo>
                <a:lnTo>
                  <a:pt x="101168" y="44450"/>
                </a:lnTo>
                <a:lnTo>
                  <a:pt x="149339" y="44450"/>
                </a:lnTo>
                <a:lnTo>
                  <a:pt x="149339" y="0"/>
                </a:lnTo>
                <a:close/>
              </a:path>
            </a:pathLst>
          </a:custGeom>
          <a:solidFill>
            <a:srgbClr val="FFFFFF"/>
          </a:solidFill>
        </p:spPr>
        <p:txBody>
          <a:bodyPr wrap="square" lIns="0" tIns="0" rIns="0" bIns="0" rtlCol="0"/>
          <a:lstStyle/>
          <a:p>
            <a:endParaRPr sz="1632"/>
          </a:p>
        </p:txBody>
      </p:sp>
      <p:pic>
        <p:nvPicPr>
          <p:cNvPr id="142" name="object 9">
            <a:extLst>
              <a:ext uri="{FF2B5EF4-FFF2-40B4-BE49-F238E27FC236}">
                <a16:creationId xmlns:a16="http://schemas.microsoft.com/office/drawing/2014/main" id="{FB07FB5F-8752-46CC-B023-8A36BA72BC97}"/>
              </a:ext>
            </a:extLst>
          </p:cNvPr>
          <p:cNvPicPr/>
          <p:nvPr/>
        </p:nvPicPr>
        <p:blipFill>
          <a:blip r:embed="rId4" cstate="print"/>
          <a:stretch>
            <a:fillRect/>
          </a:stretch>
        </p:blipFill>
        <p:spPr>
          <a:xfrm>
            <a:off x="1348271" y="345561"/>
            <a:ext cx="137609" cy="155954"/>
          </a:xfrm>
          <a:prstGeom prst="rect">
            <a:avLst/>
          </a:prstGeom>
        </p:spPr>
      </p:pic>
      <p:pic>
        <p:nvPicPr>
          <p:cNvPr id="143" name="object 10">
            <a:extLst>
              <a:ext uri="{FF2B5EF4-FFF2-40B4-BE49-F238E27FC236}">
                <a16:creationId xmlns:a16="http://schemas.microsoft.com/office/drawing/2014/main" id="{97C32594-456F-4525-891C-881080BB4EAF}"/>
              </a:ext>
            </a:extLst>
          </p:cNvPr>
          <p:cNvPicPr/>
          <p:nvPr/>
        </p:nvPicPr>
        <p:blipFill>
          <a:blip r:embed="rId46" cstate="print"/>
          <a:stretch>
            <a:fillRect/>
          </a:stretch>
        </p:blipFill>
        <p:spPr>
          <a:xfrm>
            <a:off x="1506365" y="345559"/>
            <a:ext cx="444624" cy="155960"/>
          </a:xfrm>
          <a:prstGeom prst="rect">
            <a:avLst/>
          </a:prstGeom>
        </p:spPr>
      </p:pic>
      <p:pic>
        <p:nvPicPr>
          <p:cNvPr id="144" name="object 11">
            <a:extLst>
              <a:ext uri="{FF2B5EF4-FFF2-40B4-BE49-F238E27FC236}">
                <a16:creationId xmlns:a16="http://schemas.microsoft.com/office/drawing/2014/main" id="{37BAFE1C-7BFC-4841-AE6C-2A7AD2D39B9C}"/>
              </a:ext>
            </a:extLst>
          </p:cNvPr>
          <p:cNvPicPr/>
          <p:nvPr/>
        </p:nvPicPr>
        <p:blipFill>
          <a:blip r:embed="rId47" cstate="print"/>
          <a:stretch>
            <a:fillRect/>
          </a:stretch>
        </p:blipFill>
        <p:spPr>
          <a:xfrm>
            <a:off x="2053147" y="341848"/>
            <a:ext cx="158142" cy="163382"/>
          </a:xfrm>
          <a:prstGeom prst="rect">
            <a:avLst/>
          </a:prstGeom>
        </p:spPr>
      </p:pic>
      <p:sp>
        <p:nvSpPr>
          <p:cNvPr id="145" name="object 12">
            <a:extLst>
              <a:ext uri="{FF2B5EF4-FFF2-40B4-BE49-F238E27FC236}">
                <a16:creationId xmlns:a16="http://schemas.microsoft.com/office/drawing/2014/main" id="{8A4A147C-C01D-480C-AB94-97D0C0AE732F}"/>
              </a:ext>
            </a:extLst>
          </p:cNvPr>
          <p:cNvSpPr/>
          <p:nvPr/>
        </p:nvSpPr>
        <p:spPr>
          <a:xfrm>
            <a:off x="2235923" y="345574"/>
            <a:ext cx="120922" cy="155471"/>
          </a:xfrm>
          <a:custGeom>
            <a:avLst/>
            <a:gdLst/>
            <a:ahLst/>
            <a:cxnLst/>
            <a:rect l="l" t="t" r="r" b="b"/>
            <a:pathLst>
              <a:path w="133350" h="171450">
                <a:moveTo>
                  <a:pt x="132969" y="0"/>
                </a:moveTo>
                <a:lnTo>
                  <a:pt x="0" y="0"/>
                </a:lnTo>
                <a:lnTo>
                  <a:pt x="0" y="44450"/>
                </a:lnTo>
                <a:lnTo>
                  <a:pt x="0" y="66040"/>
                </a:lnTo>
                <a:lnTo>
                  <a:pt x="0" y="106680"/>
                </a:lnTo>
                <a:lnTo>
                  <a:pt x="0" y="171450"/>
                </a:lnTo>
                <a:lnTo>
                  <a:pt x="52997" y="171450"/>
                </a:lnTo>
                <a:lnTo>
                  <a:pt x="52997" y="106680"/>
                </a:lnTo>
                <a:lnTo>
                  <a:pt x="121640" y="106680"/>
                </a:lnTo>
                <a:lnTo>
                  <a:pt x="121640" y="66040"/>
                </a:lnTo>
                <a:lnTo>
                  <a:pt x="52997" y="66040"/>
                </a:lnTo>
                <a:lnTo>
                  <a:pt x="52997" y="44450"/>
                </a:lnTo>
                <a:lnTo>
                  <a:pt x="132969" y="44450"/>
                </a:lnTo>
                <a:lnTo>
                  <a:pt x="132969" y="0"/>
                </a:lnTo>
                <a:close/>
              </a:path>
            </a:pathLst>
          </a:custGeom>
          <a:solidFill>
            <a:srgbClr val="FFFFFF"/>
          </a:solidFill>
        </p:spPr>
        <p:txBody>
          <a:bodyPr wrap="square" lIns="0" tIns="0" rIns="0" bIns="0" rtlCol="0"/>
          <a:lstStyle/>
          <a:p>
            <a:endParaRPr sz="1632"/>
          </a:p>
        </p:txBody>
      </p:sp>
      <p:pic>
        <p:nvPicPr>
          <p:cNvPr id="146" name="object 13">
            <a:extLst>
              <a:ext uri="{FF2B5EF4-FFF2-40B4-BE49-F238E27FC236}">
                <a16:creationId xmlns:a16="http://schemas.microsoft.com/office/drawing/2014/main" id="{6D99CD59-18CB-451A-B91B-55686C563BE1}"/>
              </a:ext>
            </a:extLst>
          </p:cNvPr>
          <p:cNvPicPr/>
          <p:nvPr/>
        </p:nvPicPr>
        <p:blipFill>
          <a:blip r:embed="rId4" cstate="print"/>
          <a:stretch>
            <a:fillRect/>
          </a:stretch>
        </p:blipFill>
        <p:spPr>
          <a:xfrm>
            <a:off x="2455154" y="345561"/>
            <a:ext cx="137609" cy="155954"/>
          </a:xfrm>
          <a:prstGeom prst="rect">
            <a:avLst/>
          </a:prstGeom>
        </p:spPr>
      </p:pic>
      <p:sp>
        <p:nvSpPr>
          <p:cNvPr id="147" name="object 14">
            <a:extLst>
              <a:ext uri="{FF2B5EF4-FFF2-40B4-BE49-F238E27FC236}">
                <a16:creationId xmlns:a16="http://schemas.microsoft.com/office/drawing/2014/main" id="{64075ED3-316E-4CB4-A326-191046D74D29}"/>
              </a:ext>
            </a:extLst>
          </p:cNvPr>
          <p:cNvSpPr/>
          <p:nvPr/>
        </p:nvSpPr>
        <p:spPr>
          <a:xfrm>
            <a:off x="2613245" y="341855"/>
            <a:ext cx="462958" cy="163532"/>
          </a:xfrm>
          <a:custGeom>
            <a:avLst/>
            <a:gdLst/>
            <a:ahLst/>
            <a:cxnLst/>
            <a:rect l="l" t="t" r="r" b="b"/>
            <a:pathLst>
              <a:path w="510539" h="180340">
                <a:moveTo>
                  <a:pt x="155600" y="4102"/>
                </a:moveTo>
                <a:lnTo>
                  <a:pt x="102616" y="4102"/>
                </a:lnTo>
                <a:lnTo>
                  <a:pt x="102616" y="63792"/>
                </a:lnTo>
                <a:lnTo>
                  <a:pt x="52984" y="63792"/>
                </a:lnTo>
                <a:lnTo>
                  <a:pt x="52984" y="4102"/>
                </a:lnTo>
                <a:lnTo>
                  <a:pt x="0" y="4102"/>
                </a:lnTo>
                <a:lnTo>
                  <a:pt x="0" y="63792"/>
                </a:lnTo>
                <a:lnTo>
                  <a:pt x="0" y="108242"/>
                </a:lnTo>
                <a:lnTo>
                  <a:pt x="0" y="175552"/>
                </a:lnTo>
                <a:lnTo>
                  <a:pt x="52984" y="175552"/>
                </a:lnTo>
                <a:lnTo>
                  <a:pt x="52984" y="108242"/>
                </a:lnTo>
                <a:lnTo>
                  <a:pt x="102616" y="108242"/>
                </a:lnTo>
                <a:lnTo>
                  <a:pt x="102616" y="175552"/>
                </a:lnTo>
                <a:lnTo>
                  <a:pt x="155600" y="175552"/>
                </a:lnTo>
                <a:lnTo>
                  <a:pt x="155600" y="108242"/>
                </a:lnTo>
                <a:lnTo>
                  <a:pt x="155600" y="63792"/>
                </a:lnTo>
                <a:lnTo>
                  <a:pt x="155600" y="4102"/>
                </a:lnTo>
                <a:close/>
              </a:path>
              <a:path w="510539" h="180340">
                <a:moveTo>
                  <a:pt x="349694" y="176072"/>
                </a:moveTo>
                <a:lnTo>
                  <a:pt x="340753" y="151511"/>
                </a:lnTo>
                <a:lnTo>
                  <a:pt x="327329" y="114655"/>
                </a:lnTo>
                <a:lnTo>
                  <a:pt x="308025" y="61658"/>
                </a:lnTo>
                <a:lnTo>
                  <a:pt x="287058" y="4089"/>
                </a:lnTo>
                <a:lnTo>
                  <a:pt x="276948" y="4089"/>
                </a:lnTo>
                <a:lnTo>
                  <a:pt x="276948" y="114655"/>
                </a:lnTo>
                <a:lnTo>
                  <a:pt x="244424" y="114655"/>
                </a:lnTo>
                <a:lnTo>
                  <a:pt x="261048" y="61658"/>
                </a:lnTo>
                <a:lnTo>
                  <a:pt x="261531" y="61658"/>
                </a:lnTo>
                <a:lnTo>
                  <a:pt x="276948" y="114655"/>
                </a:lnTo>
                <a:lnTo>
                  <a:pt x="276948" y="4089"/>
                </a:lnTo>
                <a:lnTo>
                  <a:pt x="235280" y="4089"/>
                </a:lnTo>
                <a:lnTo>
                  <a:pt x="171919" y="176072"/>
                </a:lnTo>
                <a:lnTo>
                  <a:pt x="225158" y="176072"/>
                </a:lnTo>
                <a:lnTo>
                  <a:pt x="232854" y="151511"/>
                </a:lnTo>
                <a:lnTo>
                  <a:pt x="287540" y="151511"/>
                </a:lnTo>
                <a:lnTo>
                  <a:pt x="294767" y="176072"/>
                </a:lnTo>
                <a:lnTo>
                  <a:pt x="349694" y="176072"/>
                </a:lnTo>
                <a:close/>
              </a:path>
              <a:path w="510539" h="180340">
                <a:moveTo>
                  <a:pt x="510540" y="120916"/>
                </a:moveTo>
                <a:lnTo>
                  <a:pt x="479958" y="77457"/>
                </a:lnTo>
                <a:lnTo>
                  <a:pt x="444195" y="66789"/>
                </a:lnTo>
                <a:lnTo>
                  <a:pt x="428421" y="62534"/>
                </a:lnTo>
                <a:lnTo>
                  <a:pt x="417042" y="57238"/>
                </a:lnTo>
                <a:lnTo>
                  <a:pt x="412267" y="49618"/>
                </a:lnTo>
                <a:lnTo>
                  <a:pt x="412267" y="39979"/>
                </a:lnTo>
                <a:lnTo>
                  <a:pt x="424053" y="38061"/>
                </a:lnTo>
                <a:lnTo>
                  <a:pt x="436587" y="38061"/>
                </a:lnTo>
                <a:lnTo>
                  <a:pt x="442607" y="39268"/>
                </a:lnTo>
                <a:lnTo>
                  <a:pt x="451281" y="45288"/>
                </a:lnTo>
                <a:lnTo>
                  <a:pt x="454177" y="49618"/>
                </a:lnTo>
                <a:lnTo>
                  <a:pt x="453199" y="56121"/>
                </a:lnTo>
                <a:lnTo>
                  <a:pt x="503313" y="56121"/>
                </a:lnTo>
                <a:lnTo>
                  <a:pt x="496747" y="29667"/>
                </a:lnTo>
                <a:lnTo>
                  <a:pt x="480885" y="12344"/>
                </a:lnTo>
                <a:lnTo>
                  <a:pt x="458292" y="2870"/>
                </a:lnTo>
                <a:lnTo>
                  <a:pt x="431520" y="0"/>
                </a:lnTo>
                <a:lnTo>
                  <a:pt x="405752" y="3289"/>
                </a:lnTo>
                <a:lnTo>
                  <a:pt x="383565" y="13512"/>
                </a:lnTo>
                <a:lnTo>
                  <a:pt x="368020" y="31191"/>
                </a:lnTo>
                <a:lnTo>
                  <a:pt x="362153" y="56845"/>
                </a:lnTo>
                <a:lnTo>
                  <a:pt x="367436" y="78181"/>
                </a:lnTo>
                <a:lnTo>
                  <a:pt x="381088" y="91897"/>
                </a:lnTo>
                <a:lnTo>
                  <a:pt x="399859" y="100533"/>
                </a:lnTo>
                <a:lnTo>
                  <a:pt x="438746" y="112090"/>
                </a:lnTo>
                <a:lnTo>
                  <a:pt x="450113" y="116408"/>
                </a:lnTo>
                <a:lnTo>
                  <a:pt x="455917" y="120802"/>
                </a:lnTo>
                <a:lnTo>
                  <a:pt x="457542" y="126466"/>
                </a:lnTo>
                <a:lnTo>
                  <a:pt x="455345" y="134289"/>
                </a:lnTo>
                <a:lnTo>
                  <a:pt x="449846" y="139077"/>
                </a:lnTo>
                <a:lnTo>
                  <a:pt x="442722" y="141465"/>
                </a:lnTo>
                <a:lnTo>
                  <a:pt x="435635" y="142113"/>
                </a:lnTo>
                <a:lnTo>
                  <a:pt x="428053" y="141605"/>
                </a:lnTo>
                <a:lnTo>
                  <a:pt x="408406" y="122605"/>
                </a:lnTo>
                <a:lnTo>
                  <a:pt x="408406" y="118275"/>
                </a:lnTo>
                <a:lnTo>
                  <a:pt x="355409" y="118275"/>
                </a:lnTo>
                <a:lnTo>
                  <a:pt x="364693" y="151117"/>
                </a:lnTo>
                <a:lnTo>
                  <a:pt x="386092" y="169811"/>
                </a:lnTo>
                <a:lnTo>
                  <a:pt x="411073" y="178219"/>
                </a:lnTo>
                <a:lnTo>
                  <a:pt x="431050" y="180174"/>
                </a:lnTo>
                <a:lnTo>
                  <a:pt x="459638" y="177215"/>
                </a:lnTo>
                <a:lnTo>
                  <a:pt x="485165" y="167347"/>
                </a:lnTo>
                <a:lnTo>
                  <a:pt x="503504" y="149072"/>
                </a:lnTo>
                <a:lnTo>
                  <a:pt x="510540" y="120916"/>
                </a:lnTo>
                <a:close/>
              </a:path>
            </a:pathLst>
          </a:custGeom>
          <a:solidFill>
            <a:srgbClr val="FFFFFF"/>
          </a:solidFill>
        </p:spPr>
        <p:txBody>
          <a:bodyPr wrap="square" lIns="0" tIns="0" rIns="0" bIns="0" rtlCol="0"/>
          <a:lstStyle/>
          <a:p>
            <a:endParaRPr sz="1632"/>
          </a:p>
        </p:txBody>
      </p:sp>
      <p:pic>
        <p:nvPicPr>
          <p:cNvPr id="148" name="object 15">
            <a:extLst>
              <a:ext uri="{FF2B5EF4-FFF2-40B4-BE49-F238E27FC236}">
                <a16:creationId xmlns:a16="http://schemas.microsoft.com/office/drawing/2014/main" id="{195DDF85-4B22-4C3E-B943-111C1A5D951F}"/>
              </a:ext>
            </a:extLst>
          </p:cNvPr>
          <p:cNvPicPr/>
          <p:nvPr/>
        </p:nvPicPr>
        <p:blipFill>
          <a:blip r:embed="rId48" cstate="print"/>
          <a:stretch>
            <a:fillRect/>
          </a:stretch>
        </p:blipFill>
        <p:spPr>
          <a:xfrm>
            <a:off x="3095388" y="341847"/>
            <a:ext cx="288943" cy="163382"/>
          </a:xfrm>
          <a:prstGeom prst="rect">
            <a:avLst/>
          </a:prstGeom>
        </p:spPr>
      </p:pic>
      <p:pic>
        <p:nvPicPr>
          <p:cNvPr id="149" name="object 16">
            <a:extLst>
              <a:ext uri="{FF2B5EF4-FFF2-40B4-BE49-F238E27FC236}">
                <a16:creationId xmlns:a16="http://schemas.microsoft.com/office/drawing/2014/main" id="{2B8D0E55-6BA3-494E-B8B6-4CEC911D7CCC}"/>
              </a:ext>
            </a:extLst>
          </p:cNvPr>
          <p:cNvPicPr/>
          <p:nvPr/>
        </p:nvPicPr>
        <p:blipFill>
          <a:blip r:embed="rId49" cstate="print"/>
          <a:stretch>
            <a:fillRect/>
          </a:stretch>
        </p:blipFill>
        <p:spPr>
          <a:xfrm>
            <a:off x="3480802" y="345562"/>
            <a:ext cx="143068" cy="155954"/>
          </a:xfrm>
          <a:prstGeom prst="rect">
            <a:avLst/>
          </a:prstGeom>
        </p:spPr>
      </p:pic>
      <p:sp>
        <p:nvSpPr>
          <p:cNvPr id="150" name="object 17">
            <a:extLst>
              <a:ext uri="{FF2B5EF4-FFF2-40B4-BE49-F238E27FC236}">
                <a16:creationId xmlns:a16="http://schemas.microsoft.com/office/drawing/2014/main" id="{A50C313F-7570-42E5-892A-F1FF4E1418F9}"/>
              </a:ext>
            </a:extLst>
          </p:cNvPr>
          <p:cNvSpPr/>
          <p:nvPr/>
        </p:nvSpPr>
        <p:spPr>
          <a:xfrm>
            <a:off x="3646989" y="345563"/>
            <a:ext cx="206719" cy="156047"/>
          </a:xfrm>
          <a:custGeom>
            <a:avLst/>
            <a:gdLst/>
            <a:ahLst/>
            <a:cxnLst/>
            <a:rect l="l" t="t" r="r" b="b"/>
            <a:pathLst>
              <a:path w="227964" h="172084">
                <a:moveTo>
                  <a:pt x="145008" y="128282"/>
                </a:moveTo>
                <a:lnTo>
                  <a:pt x="52997" y="128282"/>
                </a:lnTo>
                <a:lnTo>
                  <a:pt x="52997" y="106692"/>
                </a:lnTo>
                <a:lnTo>
                  <a:pt x="134162" y="106692"/>
                </a:lnTo>
                <a:lnTo>
                  <a:pt x="134162" y="66052"/>
                </a:lnTo>
                <a:lnTo>
                  <a:pt x="52997" y="66052"/>
                </a:lnTo>
                <a:lnTo>
                  <a:pt x="52997" y="44462"/>
                </a:lnTo>
                <a:lnTo>
                  <a:pt x="142354" y="44462"/>
                </a:lnTo>
                <a:lnTo>
                  <a:pt x="142354" y="12"/>
                </a:lnTo>
                <a:lnTo>
                  <a:pt x="0" y="12"/>
                </a:lnTo>
                <a:lnTo>
                  <a:pt x="0" y="44462"/>
                </a:lnTo>
                <a:lnTo>
                  <a:pt x="0" y="66052"/>
                </a:lnTo>
                <a:lnTo>
                  <a:pt x="0" y="106692"/>
                </a:lnTo>
                <a:lnTo>
                  <a:pt x="0" y="128282"/>
                </a:lnTo>
                <a:lnTo>
                  <a:pt x="0" y="171462"/>
                </a:lnTo>
                <a:lnTo>
                  <a:pt x="145008" y="171462"/>
                </a:lnTo>
                <a:lnTo>
                  <a:pt x="145008" y="128282"/>
                </a:lnTo>
                <a:close/>
              </a:path>
              <a:path w="227964" h="172084">
                <a:moveTo>
                  <a:pt x="227342" y="0"/>
                </a:moveTo>
                <a:lnTo>
                  <a:pt x="174345" y="0"/>
                </a:lnTo>
                <a:lnTo>
                  <a:pt x="174345" y="171983"/>
                </a:lnTo>
                <a:lnTo>
                  <a:pt x="227342" y="171983"/>
                </a:lnTo>
                <a:lnTo>
                  <a:pt x="227342" y="0"/>
                </a:lnTo>
                <a:close/>
              </a:path>
            </a:pathLst>
          </a:custGeom>
          <a:solidFill>
            <a:srgbClr val="FFFFFF"/>
          </a:solidFill>
        </p:spPr>
        <p:txBody>
          <a:bodyPr wrap="square" lIns="0" tIns="0" rIns="0" bIns="0" rtlCol="0"/>
          <a:lstStyle/>
          <a:p>
            <a:endParaRPr sz="1632"/>
          </a:p>
        </p:txBody>
      </p:sp>
      <p:pic>
        <p:nvPicPr>
          <p:cNvPr id="151" name="object 18">
            <a:extLst>
              <a:ext uri="{FF2B5EF4-FFF2-40B4-BE49-F238E27FC236}">
                <a16:creationId xmlns:a16="http://schemas.microsoft.com/office/drawing/2014/main" id="{B19744D6-2BE1-498D-969A-452D353F0CF1}"/>
              </a:ext>
            </a:extLst>
          </p:cNvPr>
          <p:cNvPicPr/>
          <p:nvPr/>
        </p:nvPicPr>
        <p:blipFill>
          <a:blip r:embed="rId50" cstate="print"/>
          <a:stretch>
            <a:fillRect/>
          </a:stretch>
        </p:blipFill>
        <p:spPr>
          <a:xfrm>
            <a:off x="3882381" y="345564"/>
            <a:ext cx="140454" cy="155954"/>
          </a:xfrm>
          <a:prstGeom prst="rect">
            <a:avLst/>
          </a:prstGeom>
        </p:spPr>
      </p:pic>
      <p:pic>
        <p:nvPicPr>
          <p:cNvPr id="152" name="object 19">
            <a:extLst>
              <a:ext uri="{FF2B5EF4-FFF2-40B4-BE49-F238E27FC236}">
                <a16:creationId xmlns:a16="http://schemas.microsoft.com/office/drawing/2014/main" id="{39B8DBF8-F577-4604-8841-B6E971DE6BDB}"/>
              </a:ext>
            </a:extLst>
          </p:cNvPr>
          <p:cNvPicPr/>
          <p:nvPr/>
        </p:nvPicPr>
        <p:blipFill>
          <a:blip r:embed="rId51" cstate="print"/>
          <a:stretch>
            <a:fillRect/>
          </a:stretch>
        </p:blipFill>
        <p:spPr>
          <a:xfrm>
            <a:off x="4047697" y="341847"/>
            <a:ext cx="150714" cy="163382"/>
          </a:xfrm>
          <a:prstGeom prst="rect">
            <a:avLst/>
          </a:prstGeom>
        </p:spPr>
      </p:pic>
      <p:pic>
        <p:nvPicPr>
          <p:cNvPr id="153" name="object 20">
            <a:extLst>
              <a:ext uri="{FF2B5EF4-FFF2-40B4-BE49-F238E27FC236}">
                <a16:creationId xmlns:a16="http://schemas.microsoft.com/office/drawing/2014/main" id="{623CF40D-D488-401C-8C28-84F55E46E990}"/>
              </a:ext>
            </a:extLst>
          </p:cNvPr>
          <p:cNvPicPr/>
          <p:nvPr/>
        </p:nvPicPr>
        <p:blipFill>
          <a:blip r:embed="rId52" cstate="print"/>
          <a:stretch>
            <a:fillRect/>
          </a:stretch>
        </p:blipFill>
        <p:spPr>
          <a:xfrm>
            <a:off x="4303831" y="345559"/>
            <a:ext cx="445494" cy="159670"/>
          </a:xfrm>
          <a:prstGeom prst="rect">
            <a:avLst/>
          </a:prstGeom>
        </p:spPr>
      </p:pic>
      <p:pic>
        <p:nvPicPr>
          <p:cNvPr id="154" name="object 21">
            <a:extLst>
              <a:ext uri="{FF2B5EF4-FFF2-40B4-BE49-F238E27FC236}">
                <a16:creationId xmlns:a16="http://schemas.microsoft.com/office/drawing/2014/main" id="{12F8C9D7-9A8F-4DC6-98A0-60E768593F0D}"/>
              </a:ext>
            </a:extLst>
          </p:cNvPr>
          <p:cNvPicPr/>
          <p:nvPr/>
        </p:nvPicPr>
        <p:blipFill>
          <a:blip r:embed="rId53" cstate="print"/>
          <a:stretch>
            <a:fillRect/>
          </a:stretch>
        </p:blipFill>
        <p:spPr>
          <a:xfrm>
            <a:off x="4778105" y="345564"/>
            <a:ext cx="140454" cy="155954"/>
          </a:xfrm>
          <a:prstGeom prst="rect">
            <a:avLst/>
          </a:prstGeom>
        </p:spPr>
      </p:pic>
      <p:pic>
        <p:nvPicPr>
          <p:cNvPr id="155" name="object 22">
            <a:extLst>
              <a:ext uri="{FF2B5EF4-FFF2-40B4-BE49-F238E27FC236}">
                <a16:creationId xmlns:a16="http://schemas.microsoft.com/office/drawing/2014/main" id="{83A2500D-BD9C-41B9-9C16-2E5A992AC68B}"/>
              </a:ext>
            </a:extLst>
          </p:cNvPr>
          <p:cNvPicPr/>
          <p:nvPr/>
        </p:nvPicPr>
        <p:blipFill>
          <a:blip r:embed="rId54" cstate="print"/>
          <a:stretch>
            <a:fillRect/>
          </a:stretch>
        </p:blipFill>
        <p:spPr>
          <a:xfrm>
            <a:off x="4943412" y="341844"/>
            <a:ext cx="150277" cy="163382"/>
          </a:xfrm>
          <a:prstGeom prst="rect">
            <a:avLst/>
          </a:prstGeom>
        </p:spPr>
      </p:pic>
      <p:sp>
        <p:nvSpPr>
          <p:cNvPr id="156" name="object 23">
            <a:extLst>
              <a:ext uri="{FF2B5EF4-FFF2-40B4-BE49-F238E27FC236}">
                <a16:creationId xmlns:a16="http://schemas.microsoft.com/office/drawing/2014/main" id="{3D4450AB-E46D-489A-AC14-CCCA618F47FD}"/>
              </a:ext>
            </a:extLst>
          </p:cNvPr>
          <p:cNvSpPr/>
          <p:nvPr/>
        </p:nvSpPr>
        <p:spPr>
          <a:xfrm>
            <a:off x="5118102" y="345574"/>
            <a:ext cx="301729" cy="155471"/>
          </a:xfrm>
          <a:custGeom>
            <a:avLst/>
            <a:gdLst/>
            <a:ahLst/>
            <a:cxnLst/>
            <a:rect l="l" t="t" r="r" b="b"/>
            <a:pathLst>
              <a:path w="332740" h="171450">
                <a:moveTo>
                  <a:pt x="155613" y="0"/>
                </a:moveTo>
                <a:lnTo>
                  <a:pt x="102616" y="0"/>
                </a:lnTo>
                <a:lnTo>
                  <a:pt x="102616" y="59690"/>
                </a:lnTo>
                <a:lnTo>
                  <a:pt x="52997" y="59690"/>
                </a:lnTo>
                <a:lnTo>
                  <a:pt x="52997" y="0"/>
                </a:lnTo>
                <a:lnTo>
                  <a:pt x="0" y="0"/>
                </a:lnTo>
                <a:lnTo>
                  <a:pt x="0" y="59690"/>
                </a:lnTo>
                <a:lnTo>
                  <a:pt x="0" y="104140"/>
                </a:lnTo>
                <a:lnTo>
                  <a:pt x="0" y="171450"/>
                </a:lnTo>
                <a:lnTo>
                  <a:pt x="52997" y="171450"/>
                </a:lnTo>
                <a:lnTo>
                  <a:pt x="52997" y="104140"/>
                </a:lnTo>
                <a:lnTo>
                  <a:pt x="102616" y="104140"/>
                </a:lnTo>
                <a:lnTo>
                  <a:pt x="102616" y="171450"/>
                </a:lnTo>
                <a:lnTo>
                  <a:pt x="155613" y="171450"/>
                </a:lnTo>
                <a:lnTo>
                  <a:pt x="155613" y="104140"/>
                </a:lnTo>
                <a:lnTo>
                  <a:pt x="155613" y="59690"/>
                </a:lnTo>
                <a:lnTo>
                  <a:pt x="155613" y="0"/>
                </a:lnTo>
                <a:close/>
              </a:path>
              <a:path w="332740" h="171450">
                <a:moveTo>
                  <a:pt x="332600" y="128270"/>
                </a:moveTo>
                <a:lnTo>
                  <a:pt x="240588" y="128270"/>
                </a:lnTo>
                <a:lnTo>
                  <a:pt x="240588" y="106680"/>
                </a:lnTo>
                <a:lnTo>
                  <a:pt x="321754" y="106680"/>
                </a:lnTo>
                <a:lnTo>
                  <a:pt x="321754" y="66040"/>
                </a:lnTo>
                <a:lnTo>
                  <a:pt x="240588" y="66040"/>
                </a:lnTo>
                <a:lnTo>
                  <a:pt x="240588" y="44450"/>
                </a:lnTo>
                <a:lnTo>
                  <a:pt x="329946" y="44450"/>
                </a:lnTo>
                <a:lnTo>
                  <a:pt x="329946" y="0"/>
                </a:lnTo>
                <a:lnTo>
                  <a:pt x="187591" y="0"/>
                </a:lnTo>
                <a:lnTo>
                  <a:pt x="187591" y="44450"/>
                </a:lnTo>
                <a:lnTo>
                  <a:pt x="187591" y="66040"/>
                </a:lnTo>
                <a:lnTo>
                  <a:pt x="187591" y="106680"/>
                </a:lnTo>
                <a:lnTo>
                  <a:pt x="187591" y="128270"/>
                </a:lnTo>
                <a:lnTo>
                  <a:pt x="187591" y="171450"/>
                </a:lnTo>
                <a:lnTo>
                  <a:pt x="332600" y="171450"/>
                </a:lnTo>
                <a:lnTo>
                  <a:pt x="332600" y="128270"/>
                </a:lnTo>
                <a:close/>
              </a:path>
            </a:pathLst>
          </a:custGeom>
          <a:solidFill>
            <a:srgbClr val="FFFFFF"/>
          </a:solidFill>
        </p:spPr>
        <p:txBody>
          <a:bodyPr wrap="square" lIns="0" tIns="0" rIns="0" bIns="0" rtlCol="0"/>
          <a:lstStyle/>
          <a:p>
            <a:endParaRPr sz="1632"/>
          </a:p>
        </p:txBody>
      </p:sp>
      <p:pic>
        <p:nvPicPr>
          <p:cNvPr id="157" name="object 24">
            <a:extLst>
              <a:ext uri="{FF2B5EF4-FFF2-40B4-BE49-F238E27FC236}">
                <a16:creationId xmlns:a16="http://schemas.microsoft.com/office/drawing/2014/main" id="{C2901D44-EC28-44B1-962A-70F4670657AB}"/>
              </a:ext>
            </a:extLst>
          </p:cNvPr>
          <p:cNvPicPr/>
          <p:nvPr/>
        </p:nvPicPr>
        <p:blipFill>
          <a:blip r:embed="rId55" cstate="print"/>
          <a:stretch>
            <a:fillRect/>
          </a:stretch>
        </p:blipFill>
        <p:spPr>
          <a:xfrm>
            <a:off x="5446312" y="345568"/>
            <a:ext cx="149182" cy="155954"/>
          </a:xfrm>
          <a:prstGeom prst="rect">
            <a:avLst/>
          </a:prstGeom>
        </p:spPr>
      </p:pic>
      <p:sp>
        <p:nvSpPr>
          <p:cNvPr id="170" name="object 48">
            <a:extLst>
              <a:ext uri="{FF2B5EF4-FFF2-40B4-BE49-F238E27FC236}">
                <a16:creationId xmlns:a16="http://schemas.microsoft.com/office/drawing/2014/main" id="{22E0E558-F593-4256-B435-845C2B29B2E2}"/>
              </a:ext>
            </a:extLst>
          </p:cNvPr>
          <p:cNvSpPr/>
          <p:nvPr/>
        </p:nvSpPr>
        <p:spPr>
          <a:xfrm>
            <a:off x="9136665" y="3781537"/>
            <a:ext cx="341460" cy="133590"/>
          </a:xfrm>
          <a:custGeom>
            <a:avLst/>
            <a:gdLst/>
            <a:ahLst/>
            <a:cxnLst/>
            <a:rect l="l" t="t" r="r" b="b"/>
            <a:pathLst>
              <a:path w="376554" h="147319">
                <a:moveTo>
                  <a:pt x="376135" y="0"/>
                </a:moveTo>
                <a:lnTo>
                  <a:pt x="0" y="0"/>
                </a:lnTo>
                <a:lnTo>
                  <a:pt x="0" y="146761"/>
                </a:lnTo>
                <a:lnTo>
                  <a:pt x="376135" y="146761"/>
                </a:lnTo>
                <a:lnTo>
                  <a:pt x="376135" y="0"/>
                </a:lnTo>
                <a:close/>
              </a:path>
            </a:pathLst>
          </a:custGeom>
          <a:solidFill>
            <a:srgbClr val="0E693F"/>
          </a:solidFill>
        </p:spPr>
        <p:txBody>
          <a:bodyPr wrap="square" lIns="0" tIns="0" rIns="0" bIns="0" rtlCol="0"/>
          <a:lstStyle/>
          <a:p>
            <a:endParaRPr sz="1632"/>
          </a:p>
        </p:txBody>
      </p:sp>
      <p:sp>
        <p:nvSpPr>
          <p:cNvPr id="171" name="object 49">
            <a:extLst>
              <a:ext uri="{FF2B5EF4-FFF2-40B4-BE49-F238E27FC236}">
                <a16:creationId xmlns:a16="http://schemas.microsoft.com/office/drawing/2014/main" id="{EB65BA01-C358-42D9-921C-32C8734C54BE}"/>
              </a:ext>
            </a:extLst>
          </p:cNvPr>
          <p:cNvSpPr/>
          <p:nvPr/>
        </p:nvSpPr>
        <p:spPr>
          <a:xfrm>
            <a:off x="9136665" y="4007903"/>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187C5"/>
          </a:solidFill>
        </p:spPr>
        <p:txBody>
          <a:bodyPr wrap="square" lIns="0" tIns="0" rIns="0" bIns="0" rtlCol="0"/>
          <a:lstStyle/>
          <a:p>
            <a:endParaRPr sz="1632"/>
          </a:p>
        </p:txBody>
      </p:sp>
      <p:sp>
        <p:nvSpPr>
          <p:cNvPr id="172" name="object 50">
            <a:extLst>
              <a:ext uri="{FF2B5EF4-FFF2-40B4-BE49-F238E27FC236}">
                <a16:creationId xmlns:a16="http://schemas.microsoft.com/office/drawing/2014/main" id="{F9D09100-3C23-4E9D-8A28-0FE862D17DE4}"/>
              </a:ext>
            </a:extLst>
          </p:cNvPr>
          <p:cNvSpPr/>
          <p:nvPr/>
        </p:nvSpPr>
        <p:spPr>
          <a:xfrm>
            <a:off x="9136665" y="4234269"/>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F2E14D"/>
          </a:solidFill>
        </p:spPr>
        <p:txBody>
          <a:bodyPr wrap="square" lIns="0" tIns="0" rIns="0" bIns="0" rtlCol="0"/>
          <a:lstStyle/>
          <a:p>
            <a:endParaRPr sz="1632"/>
          </a:p>
        </p:txBody>
      </p:sp>
      <p:sp>
        <p:nvSpPr>
          <p:cNvPr id="173" name="object 51">
            <a:extLst>
              <a:ext uri="{FF2B5EF4-FFF2-40B4-BE49-F238E27FC236}">
                <a16:creationId xmlns:a16="http://schemas.microsoft.com/office/drawing/2014/main" id="{604B4F3C-0620-4E3B-8112-E093C995FF7F}"/>
              </a:ext>
            </a:extLst>
          </p:cNvPr>
          <p:cNvSpPr/>
          <p:nvPr/>
        </p:nvSpPr>
        <p:spPr>
          <a:xfrm>
            <a:off x="9136665" y="4461584"/>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053A4"/>
          </a:solidFill>
        </p:spPr>
        <p:txBody>
          <a:bodyPr wrap="square" lIns="0" tIns="0" rIns="0" bIns="0" rtlCol="0"/>
          <a:lstStyle/>
          <a:p>
            <a:endParaRPr sz="1632"/>
          </a:p>
        </p:txBody>
      </p:sp>
      <p:pic>
        <p:nvPicPr>
          <p:cNvPr id="174" name="object 52">
            <a:extLst>
              <a:ext uri="{FF2B5EF4-FFF2-40B4-BE49-F238E27FC236}">
                <a16:creationId xmlns:a16="http://schemas.microsoft.com/office/drawing/2014/main" id="{03229E88-BBB4-443D-A82E-0F226E758E57}"/>
              </a:ext>
            </a:extLst>
          </p:cNvPr>
          <p:cNvPicPr/>
          <p:nvPr/>
        </p:nvPicPr>
        <p:blipFill>
          <a:blip r:embed="rId56" cstate="print"/>
          <a:stretch>
            <a:fillRect/>
          </a:stretch>
        </p:blipFill>
        <p:spPr>
          <a:xfrm>
            <a:off x="9558949" y="3816484"/>
            <a:ext cx="173510" cy="68188"/>
          </a:xfrm>
          <a:prstGeom prst="rect">
            <a:avLst/>
          </a:prstGeom>
        </p:spPr>
      </p:pic>
      <p:pic>
        <p:nvPicPr>
          <p:cNvPr id="175" name="object 55">
            <a:extLst>
              <a:ext uri="{FF2B5EF4-FFF2-40B4-BE49-F238E27FC236}">
                <a16:creationId xmlns:a16="http://schemas.microsoft.com/office/drawing/2014/main" id="{D0CEA2FB-DC4B-4D8B-9382-370835D2682A}"/>
              </a:ext>
            </a:extLst>
          </p:cNvPr>
          <p:cNvPicPr/>
          <p:nvPr/>
        </p:nvPicPr>
        <p:blipFill>
          <a:blip r:embed="rId57" cstate="print"/>
          <a:stretch>
            <a:fillRect/>
          </a:stretch>
        </p:blipFill>
        <p:spPr>
          <a:xfrm>
            <a:off x="10230540" y="3817598"/>
            <a:ext cx="182505" cy="65956"/>
          </a:xfrm>
          <a:prstGeom prst="rect">
            <a:avLst/>
          </a:prstGeom>
        </p:spPr>
      </p:pic>
      <p:pic>
        <p:nvPicPr>
          <p:cNvPr id="178" name="object 61">
            <a:extLst>
              <a:ext uri="{FF2B5EF4-FFF2-40B4-BE49-F238E27FC236}">
                <a16:creationId xmlns:a16="http://schemas.microsoft.com/office/drawing/2014/main" id="{5E61AEBD-F26A-4F3E-94D5-AD9954738B0F}"/>
              </a:ext>
            </a:extLst>
          </p:cNvPr>
          <p:cNvPicPr/>
          <p:nvPr/>
        </p:nvPicPr>
        <p:blipFill rotWithShape="1">
          <a:blip r:embed="rId58" cstate="print"/>
          <a:srcRect l="10664" t="14" r="-10664" b="-15"/>
          <a:stretch/>
        </p:blipFill>
        <p:spPr>
          <a:xfrm>
            <a:off x="9523131" y="4250396"/>
            <a:ext cx="1913972" cy="68293"/>
          </a:xfrm>
          <a:prstGeom prst="rect">
            <a:avLst/>
          </a:prstGeom>
        </p:spPr>
      </p:pic>
      <p:pic>
        <p:nvPicPr>
          <p:cNvPr id="179" name="object 62">
            <a:extLst>
              <a:ext uri="{FF2B5EF4-FFF2-40B4-BE49-F238E27FC236}">
                <a16:creationId xmlns:a16="http://schemas.microsoft.com/office/drawing/2014/main" id="{3CD119E8-1FF9-437A-9DD9-D95CF10772BC}"/>
              </a:ext>
            </a:extLst>
          </p:cNvPr>
          <p:cNvPicPr/>
          <p:nvPr/>
        </p:nvPicPr>
        <p:blipFill>
          <a:blip r:embed="rId59" cstate="print"/>
          <a:stretch>
            <a:fillRect/>
          </a:stretch>
        </p:blipFill>
        <p:spPr>
          <a:xfrm>
            <a:off x="9553149" y="4490160"/>
            <a:ext cx="1820854" cy="68241"/>
          </a:xfrm>
          <a:prstGeom prst="rect">
            <a:avLst/>
          </a:prstGeom>
        </p:spPr>
      </p:pic>
      <p:sp>
        <p:nvSpPr>
          <p:cNvPr id="180" name="object 54">
            <a:extLst>
              <a:ext uri="{FF2B5EF4-FFF2-40B4-BE49-F238E27FC236}">
                <a16:creationId xmlns:a16="http://schemas.microsoft.com/office/drawing/2014/main" id="{EF90E25C-EC13-45E1-B6EB-6A0CD99B93DE}"/>
              </a:ext>
            </a:extLst>
          </p:cNvPr>
          <p:cNvSpPr/>
          <p:nvPr/>
        </p:nvSpPr>
        <p:spPr>
          <a:xfrm>
            <a:off x="10121361" y="3816478"/>
            <a:ext cx="85797" cy="68522"/>
          </a:xfrm>
          <a:custGeom>
            <a:avLst/>
            <a:gdLst/>
            <a:ahLst/>
            <a:cxnLst/>
            <a:rect l="l" t="t" r="r" b="b"/>
            <a:pathLst>
              <a:path w="94615" h="75564">
                <a:moveTo>
                  <a:pt x="28232" y="0"/>
                </a:moveTo>
                <a:lnTo>
                  <a:pt x="21082" y="0"/>
                </a:lnTo>
                <a:lnTo>
                  <a:pt x="0" y="75209"/>
                </a:lnTo>
                <a:lnTo>
                  <a:pt x="7188" y="75209"/>
                </a:lnTo>
                <a:lnTo>
                  <a:pt x="28232" y="0"/>
                </a:lnTo>
                <a:close/>
              </a:path>
              <a:path w="94615" h="75564">
                <a:moveTo>
                  <a:pt x="94297" y="952"/>
                </a:moveTo>
                <a:lnTo>
                  <a:pt x="88544" y="952"/>
                </a:lnTo>
                <a:lnTo>
                  <a:pt x="86995" y="4102"/>
                </a:lnTo>
                <a:lnTo>
                  <a:pt x="84340" y="7327"/>
                </a:lnTo>
                <a:lnTo>
                  <a:pt x="76873" y="14020"/>
                </a:lnTo>
                <a:lnTo>
                  <a:pt x="72504" y="16852"/>
                </a:lnTo>
                <a:lnTo>
                  <a:pt x="67513" y="19215"/>
                </a:lnTo>
                <a:lnTo>
                  <a:pt x="67513" y="27838"/>
                </a:lnTo>
                <a:lnTo>
                  <a:pt x="85369" y="17081"/>
                </a:lnTo>
                <a:lnTo>
                  <a:pt x="85369" y="73977"/>
                </a:lnTo>
                <a:lnTo>
                  <a:pt x="94297" y="73977"/>
                </a:lnTo>
                <a:lnTo>
                  <a:pt x="94297" y="952"/>
                </a:lnTo>
                <a:close/>
              </a:path>
            </a:pathLst>
          </a:custGeom>
          <a:solidFill>
            <a:srgbClr val="000000"/>
          </a:solidFill>
        </p:spPr>
        <p:txBody>
          <a:bodyPr wrap="square" lIns="0" tIns="0" rIns="0" bIns="0" rtlCol="0"/>
          <a:lstStyle/>
          <a:p>
            <a:endParaRPr sz="1632"/>
          </a:p>
        </p:txBody>
      </p:sp>
      <p:pic>
        <p:nvPicPr>
          <p:cNvPr id="181" name="object 53">
            <a:extLst>
              <a:ext uri="{FF2B5EF4-FFF2-40B4-BE49-F238E27FC236}">
                <a16:creationId xmlns:a16="http://schemas.microsoft.com/office/drawing/2014/main" id="{B58A0B99-AC5B-4248-BADA-01ADC8F7537F}"/>
              </a:ext>
            </a:extLst>
          </p:cNvPr>
          <p:cNvPicPr/>
          <p:nvPr/>
        </p:nvPicPr>
        <p:blipFill>
          <a:blip r:embed="rId60" cstate="print"/>
          <a:stretch>
            <a:fillRect/>
          </a:stretch>
        </p:blipFill>
        <p:spPr>
          <a:xfrm>
            <a:off x="9759294" y="3816433"/>
            <a:ext cx="334199" cy="68246"/>
          </a:xfrm>
          <a:prstGeom prst="rect">
            <a:avLst/>
          </a:prstGeom>
        </p:spPr>
      </p:pic>
      <p:pic>
        <p:nvPicPr>
          <p:cNvPr id="182" name="object 56">
            <a:extLst>
              <a:ext uri="{FF2B5EF4-FFF2-40B4-BE49-F238E27FC236}">
                <a16:creationId xmlns:a16="http://schemas.microsoft.com/office/drawing/2014/main" id="{833C8792-A742-4D23-8669-72A14AF3C0F7}"/>
              </a:ext>
            </a:extLst>
          </p:cNvPr>
          <p:cNvPicPr/>
          <p:nvPr/>
        </p:nvPicPr>
        <p:blipFill>
          <a:blip r:embed="rId61" cstate="print"/>
          <a:stretch>
            <a:fillRect/>
          </a:stretch>
        </p:blipFill>
        <p:spPr>
          <a:xfrm>
            <a:off x="9561335" y="4040350"/>
            <a:ext cx="173510" cy="68188"/>
          </a:xfrm>
          <a:prstGeom prst="rect">
            <a:avLst/>
          </a:prstGeom>
        </p:spPr>
      </p:pic>
      <p:pic>
        <p:nvPicPr>
          <p:cNvPr id="183" name="object 57">
            <a:extLst>
              <a:ext uri="{FF2B5EF4-FFF2-40B4-BE49-F238E27FC236}">
                <a16:creationId xmlns:a16="http://schemas.microsoft.com/office/drawing/2014/main" id="{66F03B72-576B-48B9-BDFB-737FC642EE41}"/>
              </a:ext>
            </a:extLst>
          </p:cNvPr>
          <p:cNvPicPr/>
          <p:nvPr/>
        </p:nvPicPr>
        <p:blipFill>
          <a:blip r:embed="rId62" cstate="print"/>
          <a:stretch>
            <a:fillRect/>
          </a:stretch>
        </p:blipFill>
        <p:spPr>
          <a:xfrm>
            <a:off x="9759362" y="4040350"/>
            <a:ext cx="262217" cy="68191"/>
          </a:xfrm>
          <a:prstGeom prst="rect">
            <a:avLst/>
          </a:prstGeom>
        </p:spPr>
      </p:pic>
      <p:pic>
        <p:nvPicPr>
          <p:cNvPr id="184" name="object 59">
            <a:extLst>
              <a:ext uri="{FF2B5EF4-FFF2-40B4-BE49-F238E27FC236}">
                <a16:creationId xmlns:a16="http://schemas.microsoft.com/office/drawing/2014/main" id="{741F5AE9-4C86-4792-B189-023618C8B71F}"/>
              </a:ext>
            </a:extLst>
          </p:cNvPr>
          <p:cNvPicPr/>
          <p:nvPr/>
        </p:nvPicPr>
        <p:blipFill>
          <a:blip r:embed="rId63" cstate="print"/>
          <a:stretch>
            <a:fillRect/>
          </a:stretch>
        </p:blipFill>
        <p:spPr>
          <a:xfrm>
            <a:off x="10106056" y="4041203"/>
            <a:ext cx="237756" cy="66219"/>
          </a:xfrm>
          <a:prstGeom prst="rect">
            <a:avLst/>
          </a:prstGeom>
        </p:spPr>
      </p:pic>
      <p:sp>
        <p:nvSpPr>
          <p:cNvPr id="185" name="object 58">
            <a:extLst>
              <a:ext uri="{FF2B5EF4-FFF2-40B4-BE49-F238E27FC236}">
                <a16:creationId xmlns:a16="http://schemas.microsoft.com/office/drawing/2014/main" id="{6C152BDF-EA39-4886-900C-A012878559C4}"/>
              </a:ext>
            </a:extLst>
          </p:cNvPr>
          <p:cNvSpPr/>
          <p:nvPr/>
        </p:nvSpPr>
        <p:spPr>
          <a:xfrm>
            <a:off x="10060135" y="4036960"/>
            <a:ext cx="28575" cy="75565"/>
          </a:xfrm>
          <a:custGeom>
            <a:avLst/>
            <a:gdLst/>
            <a:ahLst/>
            <a:cxnLst/>
            <a:rect l="l" t="t" r="r" b="b"/>
            <a:pathLst>
              <a:path w="28575" h="75564">
                <a:moveTo>
                  <a:pt x="28232" y="0"/>
                </a:moveTo>
                <a:lnTo>
                  <a:pt x="21082" y="0"/>
                </a:lnTo>
                <a:lnTo>
                  <a:pt x="0" y="75209"/>
                </a:lnTo>
                <a:lnTo>
                  <a:pt x="7188" y="75209"/>
                </a:lnTo>
                <a:lnTo>
                  <a:pt x="28232" y="0"/>
                </a:lnTo>
                <a:close/>
              </a:path>
            </a:pathLst>
          </a:custGeom>
          <a:solidFill>
            <a:srgbClr val="000000"/>
          </a:solidFill>
        </p:spPr>
        <p:txBody>
          <a:bodyPr wrap="square" lIns="0" tIns="0" rIns="0" bIns="0" rtlCol="0"/>
          <a:lstStyle/>
          <a:p>
            <a:endParaRPr/>
          </a:p>
        </p:txBody>
      </p:sp>
      <p:sp>
        <p:nvSpPr>
          <p:cNvPr id="128" name="object 4">
            <a:extLst>
              <a:ext uri="{FF2B5EF4-FFF2-40B4-BE49-F238E27FC236}">
                <a16:creationId xmlns:a16="http://schemas.microsoft.com/office/drawing/2014/main" id="{AD327181-C0A4-47D8-ADE2-1737752EAD0B}"/>
              </a:ext>
            </a:extLst>
          </p:cNvPr>
          <p:cNvSpPr/>
          <p:nvPr/>
        </p:nvSpPr>
        <p:spPr>
          <a:xfrm>
            <a:off x="301439" y="5799246"/>
            <a:ext cx="1412588" cy="264103"/>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FCD108"/>
          </a:solidFill>
          <a:ln w="28575">
            <a:solidFill>
              <a:srgbClr val="DE3091"/>
            </a:solidFill>
          </a:ln>
        </p:spPr>
        <p:txBody>
          <a:bodyPr wrap="square" lIns="0" tIns="0" rIns="0" bIns="0" rtlCol="0"/>
          <a:lstStyle/>
          <a:p>
            <a:pPr algn="ctr"/>
            <a:r>
              <a:rPr lang="en-US" sz="1600" b="1" dirty="0"/>
              <a:t>  ROW : 17 &amp; 18</a:t>
            </a:r>
            <a:endParaRPr sz="1600" b="1" dirty="0"/>
          </a:p>
        </p:txBody>
      </p:sp>
      <p:sp>
        <p:nvSpPr>
          <p:cNvPr id="129" name="object 18">
            <a:extLst>
              <a:ext uri="{FF2B5EF4-FFF2-40B4-BE49-F238E27FC236}">
                <a16:creationId xmlns:a16="http://schemas.microsoft.com/office/drawing/2014/main" id="{89D86EFB-BE1C-4DF1-968E-849CC957F2DB}"/>
              </a:ext>
            </a:extLst>
          </p:cNvPr>
          <p:cNvSpPr txBox="1"/>
          <p:nvPr/>
        </p:nvSpPr>
        <p:spPr>
          <a:xfrm>
            <a:off x="317341" y="4669317"/>
            <a:ext cx="1412588" cy="1016047"/>
          </a:xfrm>
          <a:prstGeom prst="rect">
            <a:avLst/>
          </a:prstGeom>
          <a:solidFill>
            <a:srgbClr val="1ABFD2"/>
          </a:solidFill>
          <a:ln w="55118">
            <a:solidFill>
              <a:srgbClr val="DE3091"/>
            </a:solidFill>
          </a:ln>
        </p:spPr>
        <p:txBody>
          <a:bodyPr vert="horz" wrap="square" lIns="0" tIns="184785" rIns="0" bIns="0" rtlCol="0" anchor="ctr" anchorCtr="1">
            <a:spAutoFit/>
          </a:bodyPr>
          <a:lstStyle/>
          <a:p>
            <a:pPr marR="127000" algn="ctr">
              <a:lnSpc>
                <a:spcPts val="2400"/>
              </a:lnSpc>
              <a:spcBef>
                <a:spcPts val="1455"/>
              </a:spcBef>
            </a:pPr>
            <a:r>
              <a:rPr lang="en-IN" sz="1400" b="1" spc="-10" dirty="0">
                <a:solidFill>
                  <a:srgbClr val="FFFFFF"/>
                </a:solidFill>
                <a:latin typeface="Georgia"/>
                <a:cs typeface="Georgia"/>
              </a:rPr>
              <a:t>Park</a:t>
            </a:r>
            <a:r>
              <a:rPr lang="en-IN" sz="1400" b="1" spc="-90" dirty="0">
                <a:solidFill>
                  <a:srgbClr val="FFFFFF"/>
                </a:solidFill>
                <a:latin typeface="Georgia"/>
                <a:cs typeface="Georgia"/>
              </a:rPr>
              <a:t> </a:t>
            </a:r>
            <a:r>
              <a:rPr lang="en-IN" sz="1400" b="1" spc="-70" dirty="0">
                <a:solidFill>
                  <a:srgbClr val="FFFFFF"/>
                </a:solidFill>
                <a:latin typeface="Georgia"/>
                <a:cs typeface="Georgia"/>
              </a:rPr>
              <a:t>Residences</a:t>
            </a:r>
          </a:p>
          <a:p>
            <a:pPr marR="134620" algn="ctr">
              <a:lnSpc>
                <a:spcPts val="1920"/>
              </a:lnSpc>
            </a:pPr>
            <a:r>
              <a:rPr lang="en-IN" sz="1100" spc="10" dirty="0">
                <a:solidFill>
                  <a:srgbClr val="FFFFFF"/>
                </a:solidFill>
                <a:latin typeface="Georgia"/>
                <a:cs typeface="Georgia"/>
              </a:rPr>
              <a:t>Aroun</a:t>
            </a:r>
            <a:r>
              <a:rPr lang="en-IN" sz="1100" spc="165" dirty="0">
                <a:solidFill>
                  <a:srgbClr val="FFFFFF"/>
                </a:solidFill>
                <a:latin typeface="Georgia"/>
                <a:cs typeface="Georgia"/>
              </a:rPr>
              <a:t>d</a:t>
            </a:r>
            <a:r>
              <a:rPr lang="en-IN" sz="1100" spc="-170" dirty="0">
                <a:solidFill>
                  <a:srgbClr val="FFFFFF"/>
                </a:solidFill>
                <a:latin typeface="Georgia"/>
                <a:cs typeface="Georgia"/>
              </a:rPr>
              <a:t> </a:t>
            </a:r>
            <a:r>
              <a:rPr lang="en-IN" sz="1100" spc="-35" dirty="0">
                <a:solidFill>
                  <a:srgbClr val="FFFFFF"/>
                </a:solidFill>
                <a:latin typeface="Georgia"/>
                <a:cs typeface="Georgia"/>
              </a:rPr>
              <a:t>Th</a:t>
            </a:r>
            <a:r>
              <a:rPr lang="en-IN" sz="1100" spc="90" dirty="0">
                <a:solidFill>
                  <a:srgbClr val="FFFFFF"/>
                </a:solidFill>
                <a:latin typeface="Georgia"/>
                <a:cs typeface="Georgia"/>
              </a:rPr>
              <a:t>e</a:t>
            </a:r>
            <a:r>
              <a:rPr lang="en-IN" sz="1100" spc="-170" dirty="0">
                <a:solidFill>
                  <a:srgbClr val="FFFFFF"/>
                </a:solidFill>
                <a:latin typeface="Georgia"/>
                <a:cs typeface="Georgia"/>
              </a:rPr>
              <a:t> </a:t>
            </a:r>
            <a:r>
              <a:rPr lang="en-IN" sz="1100" spc="125" dirty="0">
                <a:solidFill>
                  <a:srgbClr val="FFFFFF"/>
                </a:solidFill>
                <a:latin typeface="Georgia"/>
                <a:cs typeface="Georgia"/>
              </a:rPr>
              <a:t>Blu</a:t>
            </a:r>
            <a:endParaRPr lang="en-IN" sz="1100" dirty="0">
              <a:latin typeface="Georgia"/>
              <a:cs typeface="Georgia"/>
            </a:endParaRPr>
          </a:p>
        </p:txBody>
      </p:sp>
      <p:sp>
        <p:nvSpPr>
          <p:cNvPr id="2" name="Rectangle 1">
            <a:extLst>
              <a:ext uri="{FF2B5EF4-FFF2-40B4-BE49-F238E27FC236}">
                <a16:creationId xmlns:a16="http://schemas.microsoft.com/office/drawing/2014/main" id="{33C33EF7-6B8A-4615-A2F3-09643D7F196E}"/>
              </a:ext>
            </a:extLst>
          </p:cNvPr>
          <p:cNvSpPr/>
          <p:nvPr/>
        </p:nvSpPr>
        <p:spPr>
          <a:xfrm rot="910145">
            <a:off x="6175601" y="2405994"/>
            <a:ext cx="280100" cy="80606"/>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7" name="Rectangle 116">
            <a:extLst>
              <a:ext uri="{FF2B5EF4-FFF2-40B4-BE49-F238E27FC236}">
                <a16:creationId xmlns:a16="http://schemas.microsoft.com/office/drawing/2014/main" id="{3AD851C2-C2A3-484F-A943-54277CDEDDFB}"/>
              </a:ext>
            </a:extLst>
          </p:cNvPr>
          <p:cNvSpPr/>
          <p:nvPr/>
        </p:nvSpPr>
        <p:spPr>
          <a:xfrm rot="1245228">
            <a:off x="6531012" y="2793334"/>
            <a:ext cx="280100" cy="85359"/>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8" name="Rectangle 117">
            <a:extLst>
              <a:ext uri="{FF2B5EF4-FFF2-40B4-BE49-F238E27FC236}">
                <a16:creationId xmlns:a16="http://schemas.microsoft.com/office/drawing/2014/main" id="{C55E3836-67F6-438D-9935-F4C8A01C64F8}"/>
              </a:ext>
            </a:extLst>
          </p:cNvPr>
          <p:cNvSpPr/>
          <p:nvPr/>
        </p:nvSpPr>
        <p:spPr>
          <a:xfrm rot="2845017">
            <a:off x="6727341" y="3617533"/>
            <a:ext cx="280100" cy="88571"/>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9" name="Rectangle 118">
            <a:extLst>
              <a:ext uri="{FF2B5EF4-FFF2-40B4-BE49-F238E27FC236}">
                <a16:creationId xmlns:a16="http://schemas.microsoft.com/office/drawing/2014/main" id="{66E71CC4-59AA-4CF1-BC16-F9EA5805C7DA}"/>
              </a:ext>
            </a:extLst>
          </p:cNvPr>
          <p:cNvSpPr/>
          <p:nvPr/>
        </p:nvSpPr>
        <p:spPr>
          <a:xfrm>
            <a:off x="5080008" y="4233592"/>
            <a:ext cx="280100" cy="88571"/>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1" name="Rectangle 120">
            <a:extLst>
              <a:ext uri="{FF2B5EF4-FFF2-40B4-BE49-F238E27FC236}">
                <a16:creationId xmlns:a16="http://schemas.microsoft.com/office/drawing/2014/main" id="{3B86E04E-7D85-450D-B2E3-DFAB85EDB3E0}"/>
              </a:ext>
            </a:extLst>
          </p:cNvPr>
          <p:cNvSpPr/>
          <p:nvPr/>
        </p:nvSpPr>
        <p:spPr>
          <a:xfrm>
            <a:off x="5011906" y="4577020"/>
            <a:ext cx="280100" cy="88571"/>
          </a:xfrm>
          <a:prstGeom prst="rect">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TextBox 5">
            <a:extLst>
              <a:ext uri="{FF2B5EF4-FFF2-40B4-BE49-F238E27FC236}">
                <a16:creationId xmlns:a16="http://schemas.microsoft.com/office/drawing/2014/main" id="{18B6A364-555C-41A4-98ED-2968ED2D9BDB}"/>
              </a:ext>
            </a:extLst>
          </p:cNvPr>
          <p:cNvSpPr txBox="1"/>
          <p:nvPr/>
        </p:nvSpPr>
        <p:spPr>
          <a:xfrm>
            <a:off x="7155831" y="2017287"/>
            <a:ext cx="1539465" cy="707886"/>
          </a:xfrm>
          <a:prstGeom prst="rect">
            <a:avLst/>
          </a:prstGeom>
          <a:noFill/>
        </p:spPr>
        <p:txBody>
          <a:bodyPr wrap="square" rtlCol="0">
            <a:spAutoFit/>
          </a:bodyPr>
          <a:lstStyle/>
          <a:p>
            <a:pPr algn="ctr"/>
            <a:r>
              <a:rPr lang="en-US" sz="2000" b="1" dirty="0">
                <a:solidFill>
                  <a:schemeClr val="bg1"/>
                </a:solidFill>
              </a:rPr>
              <a:t>EAST</a:t>
            </a:r>
          </a:p>
          <a:p>
            <a:pPr algn="ctr"/>
            <a:r>
              <a:rPr lang="en-US" sz="2000" b="1" dirty="0">
                <a:solidFill>
                  <a:schemeClr val="bg1"/>
                </a:solidFill>
              </a:rPr>
              <a:t>POINTE</a:t>
            </a:r>
            <a:endParaRPr lang="en-IN" sz="2000" b="1" dirty="0">
              <a:solidFill>
                <a:schemeClr val="bg1"/>
              </a:solidFill>
            </a:endParaRPr>
          </a:p>
        </p:txBody>
      </p:sp>
      <p:pic>
        <p:nvPicPr>
          <p:cNvPr id="132" name="Picture 131"/>
          <p:cNvPicPr>
            <a:picLocks noChangeAspect="1"/>
          </p:cNvPicPr>
          <p:nvPr/>
        </p:nvPicPr>
        <p:blipFill rotWithShape="1">
          <a:blip r:embed="rId64">
            <a:extLst>
              <a:ext uri="{28A0092B-C50C-407E-A947-70E740481C1C}">
                <a14:useLocalDpi xmlns:a14="http://schemas.microsoft.com/office/drawing/2010/main" val="0"/>
              </a:ext>
            </a:extLst>
          </a:blip>
          <a:srcRect r="49576" b="78836"/>
          <a:stretch/>
        </p:blipFill>
        <p:spPr>
          <a:xfrm>
            <a:off x="7068417" y="2446716"/>
            <a:ext cx="1697355" cy="1025816"/>
          </a:xfrm>
          <a:prstGeom prst="rect">
            <a:avLst/>
          </a:prstGeom>
        </p:spPr>
      </p:pic>
      <p:sp>
        <p:nvSpPr>
          <p:cNvPr id="133" name="Rectangle 132">
            <a:extLst>
              <a:ext uri="{FF2B5EF4-FFF2-40B4-BE49-F238E27FC236}">
                <a16:creationId xmlns:a16="http://schemas.microsoft.com/office/drawing/2014/main" id="{6AAECC38-6D07-44AD-A822-3A4C5FB92B2F}"/>
              </a:ext>
            </a:extLst>
          </p:cNvPr>
          <p:cNvSpPr/>
          <p:nvPr/>
        </p:nvSpPr>
        <p:spPr>
          <a:xfrm>
            <a:off x="7134030" y="3146029"/>
            <a:ext cx="1542204" cy="238595"/>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50" b="1" dirty="0">
                <a:solidFill>
                  <a:srgbClr val="C00000"/>
                </a:solidFill>
                <a:latin typeface="Tahoma"/>
                <a:cs typeface="Tahoma"/>
              </a:rPr>
              <a:t>ROW : 10, 11 &amp; 12</a:t>
            </a:r>
            <a:endParaRPr lang="en-IN" sz="1050" dirty="0">
              <a:solidFill>
                <a:srgbClr val="C00000"/>
              </a:solidFill>
            </a:endParaRPr>
          </a:p>
        </p:txBody>
      </p:sp>
      <p:sp>
        <p:nvSpPr>
          <p:cNvPr id="134" name="object 26"/>
          <p:cNvSpPr txBox="1">
            <a:spLocks/>
          </p:cNvSpPr>
          <p:nvPr/>
        </p:nvSpPr>
        <p:spPr>
          <a:xfrm>
            <a:off x="7128006" y="2516611"/>
            <a:ext cx="1548705" cy="286497"/>
          </a:xfrm>
          <a:prstGeom prst="rect">
            <a:avLst/>
          </a:prstGeom>
          <a:solidFill>
            <a:srgbClr val="BC1E71"/>
          </a:solidFill>
          <a:ln w="18614">
            <a:solidFill>
              <a:srgbClr val="FFFFFF"/>
            </a:solidFill>
          </a:ln>
        </p:spPr>
        <p:txBody>
          <a:bodyPr vert="horz" wrap="square" lIns="0" tIns="12192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0035" algn="ctr">
              <a:lnSpc>
                <a:spcPct val="100000"/>
              </a:lnSpc>
              <a:spcBef>
                <a:spcPts val="960"/>
              </a:spcBef>
            </a:pPr>
            <a:endParaRPr lang="en-IN" sz="1800" dirty="0">
              <a:latin typeface="Tahoma"/>
              <a:cs typeface="Tahoma"/>
            </a:endParaRPr>
          </a:p>
        </p:txBody>
      </p:sp>
      <p:sp>
        <p:nvSpPr>
          <p:cNvPr id="135" name="object 27"/>
          <p:cNvSpPr txBox="1"/>
          <p:nvPr/>
        </p:nvSpPr>
        <p:spPr>
          <a:xfrm>
            <a:off x="7127901" y="2807767"/>
            <a:ext cx="1548333" cy="323807"/>
          </a:xfrm>
          <a:prstGeom prst="rect">
            <a:avLst/>
          </a:prstGeom>
          <a:solidFill>
            <a:srgbClr val="00BBB9"/>
          </a:solidFill>
          <a:ln w="18614">
            <a:solidFill>
              <a:srgbClr val="FFFFFF"/>
            </a:solidFill>
          </a:ln>
        </p:spPr>
        <p:txBody>
          <a:bodyPr vert="horz" wrap="square" lIns="0" tIns="137795" rIns="0" bIns="0" rtlCol="0" anchor="ctr">
            <a:spAutoFit/>
          </a:bodyPr>
          <a:lstStyle/>
          <a:p>
            <a:pPr marL="259715">
              <a:lnSpc>
                <a:spcPct val="100000"/>
              </a:lnSpc>
              <a:spcBef>
                <a:spcPts val="1085"/>
              </a:spcBef>
            </a:pPr>
            <a:endParaRPr lang="en-US" sz="1200" spc="-90" dirty="0">
              <a:solidFill>
                <a:srgbClr val="231F20"/>
              </a:solidFill>
              <a:latin typeface="Tahoma"/>
              <a:cs typeface="Tahoma"/>
            </a:endParaRPr>
          </a:p>
        </p:txBody>
      </p:sp>
      <p:sp>
        <p:nvSpPr>
          <p:cNvPr id="136" name="Rectangle 135"/>
          <p:cNvSpPr/>
          <p:nvPr/>
        </p:nvSpPr>
        <p:spPr>
          <a:xfrm>
            <a:off x="7132491" y="2513757"/>
            <a:ext cx="1569501" cy="903421"/>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23" name="Rectangle 122">
            <a:extLst>
              <a:ext uri="{FF2B5EF4-FFF2-40B4-BE49-F238E27FC236}">
                <a16:creationId xmlns:a16="http://schemas.microsoft.com/office/drawing/2014/main" id="{9342C8B5-E156-4FE7-8D59-70F9D65BAA11}"/>
              </a:ext>
            </a:extLst>
          </p:cNvPr>
          <p:cNvSpPr/>
          <p:nvPr/>
        </p:nvSpPr>
        <p:spPr>
          <a:xfrm>
            <a:off x="6439217" y="481797"/>
            <a:ext cx="2211194" cy="28289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dirty="0">
                <a:solidFill>
                  <a:schemeClr val="tx1"/>
                </a:solidFill>
                <a:latin typeface="Tahoma"/>
                <a:cs typeface="Tahoma"/>
              </a:rPr>
              <a:t>ROW : 10,11,12,13, 14 &amp; 15</a:t>
            </a:r>
            <a:endParaRPr lang="en-IN" sz="1200" dirty="0">
              <a:solidFill>
                <a:schemeClr val="tx1"/>
              </a:solidFill>
            </a:endParaRPr>
          </a:p>
        </p:txBody>
      </p:sp>
      <p:sp>
        <p:nvSpPr>
          <p:cNvPr id="131" name="Rectangle 130"/>
          <p:cNvSpPr/>
          <p:nvPr/>
        </p:nvSpPr>
        <p:spPr>
          <a:xfrm>
            <a:off x="6304887" y="113893"/>
            <a:ext cx="2264081" cy="400110"/>
          </a:xfrm>
          <a:prstGeom prst="rect">
            <a:avLst/>
          </a:prstGeom>
          <a:noFill/>
        </p:spPr>
        <p:txBody>
          <a:bodyPr wrap="none" lIns="91440" tIns="45720" rIns="91440" bIns="45720">
            <a:spAutoFit/>
          </a:bodyPr>
          <a:lstStyle/>
          <a:p>
            <a:pPr marL="280035" algn="ctr">
              <a:lnSpc>
                <a:spcPct val="100000"/>
              </a:lnSpc>
              <a:spcBef>
                <a:spcPts val="960"/>
              </a:spcBef>
            </a:pPr>
            <a:r>
              <a:rPr lang="en-IN" sz="2000" b="1" spc="60" dirty="0">
                <a:solidFill>
                  <a:srgbClr val="FFFF00"/>
                </a:solidFill>
                <a:latin typeface="Arial" panose="020B0604020202020204" pitchFamily="34" charset="0"/>
                <a:cs typeface="Arial" panose="020B0604020202020204" pitchFamily="34" charset="0"/>
              </a:rPr>
              <a:t>EAST POINTE</a:t>
            </a:r>
            <a:endParaRPr lang="en-IN" sz="2000" b="1" dirty="0">
              <a:solidFill>
                <a:srgbClr val="FFFF00"/>
              </a:solidFill>
              <a:latin typeface="Arial" panose="020B0604020202020204" pitchFamily="34" charset="0"/>
              <a:cs typeface="Arial" panose="020B0604020202020204" pitchFamily="34" charset="0"/>
            </a:endParaRPr>
          </a:p>
        </p:txBody>
      </p:sp>
      <p:sp>
        <p:nvSpPr>
          <p:cNvPr id="159" name="Rectangle 158"/>
          <p:cNvSpPr/>
          <p:nvPr/>
        </p:nvSpPr>
        <p:spPr>
          <a:xfrm>
            <a:off x="6901340" y="2508146"/>
            <a:ext cx="1750159" cy="307777"/>
          </a:xfrm>
          <a:prstGeom prst="rect">
            <a:avLst/>
          </a:prstGeom>
          <a:noFill/>
        </p:spPr>
        <p:txBody>
          <a:bodyPr wrap="none" lIns="91440" tIns="45720" rIns="91440" bIns="45720">
            <a:spAutoFit/>
          </a:bodyPr>
          <a:lstStyle/>
          <a:p>
            <a:pPr marL="280035" algn="ctr">
              <a:lnSpc>
                <a:spcPct val="100000"/>
              </a:lnSpc>
              <a:spcBef>
                <a:spcPts val="960"/>
              </a:spcBef>
            </a:pPr>
            <a:r>
              <a:rPr lang="en-IN" sz="1400" b="1" spc="60" dirty="0">
                <a:solidFill>
                  <a:srgbClr val="FFFF00"/>
                </a:solidFill>
                <a:latin typeface="Tahoma"/>
                <a:cs typeface="Tahoma"/>
              </a:rPr>
              <a:t>EAST</a:t>
            </a:r>
            <a:r>
              <a:rPr lang="en-IN" sz="1400" b="1" spc="90" dirty="0">
                <a:solidFill>
                  <a:srgbClr val="FFFF00"/>
                </a:solidFill>
                <a:latin typeface="Tahoma"/>
                <a:cs typeface="Tahoma"/>
              </a:rPr>
              <a:t> </a:t>
            </a:r>
            <a:r>
              <a:rPr lang="en-IN" sz="1400" b="1" spc="35" dirty="0">
                <a:solidFill>
                  <a:srgbClr val="FFFF00"/>
                </a:solidFill>
                <a:latin typeface="Tahoma"/>
                <a:cs typeface="Tahoma"/>
              </a:rPr>
              <a:t>POINTE</a:t>
            </a:r>
            <a:endParaRPr lang="en-IN" sz="1400" b="1" dirty="0">
              <a:solidFill>
                <a:srgbClr val="FFFF00"/>
              </a:solidFill>
              <a:latin typeface="Tahoma"/>
              <a:cs typeface="Tahoma"/>
            </a:endParaRPr>
          </a:p>
        </p:txBody>
      </p:sp>
      <p:sp>
        <p:nvSpPr>
          <p:cNvPr id="4" name="Rectangle 3"/>
          <p:cNvSpPr/>
          <p:nvPr/>
        </p:nvSpPr>
        <p:spPr>
          <a:xfrm>
            <a:off x="6969598" y="2824274"/>
            <a:ext cx="1635704" cy="276999"/>
          </a:xfrm>
          <a:prstGeom prst="rect">
            <a:avLst/>
          </a:prstGeom>
          <a:noFill/>
        </p:spPr>
        <p:txBody>
          <a:bodyPr wrap="none" lIns="91440" tIns="45720" rIns="91440" bIns="45720">
            <a:spAutoFit/>
          </a:bodyPr>
          <a:lstStyle/>
          <a:p>
            <a:pPr marL="259715">
              <a:lnSpc>
                <a:spcPct val="100000"/>
              </a:lnSpc>
              <a:spcBef>
                <a:spcPts val="1085"/>
              </a:spcBef>
            </a:pPr>
            <a:r>
              <a:rPr lang="en-US" sz="1200" spc="-195" dirty="0">
                <a:solidFill>
                  <a:schemeClr val="bg1"/>
                </a:solidFill>
                <a:latin typeface="Tahoma"/>
                <a:cs typeface="Tahoma"/>
              </a:rPr>
              <a:t>1, 2</a:t>
            </a:r>
            <a:r>
              <a:rPr lang="en-US" sz="1200" spc="-40" dirty="0">
                <a:solidFill>
                  <a:schemeClr val="bg1"/>
                </a:solidFill>
                <a:latin typeface="Tahoma"/>
                <a:cs typeface="Tahoma"/>
              </a:rPr>
              <a:t> </a:t>
            </a:r>
            <a:r>
              <a:rPr lang="en-US" sz="1200" spc="-120" dirty="0">
                <a:solidFill>
                  <a:schemeClr val="bg1"/>
                </a:solidFill>
                <a:latin typeface="Tahoma"/>
                <a:cs typeface="Tahoma"/>
              </a:rPr>
              <a:t>&amp;</a:t>
            </a:r>
            <a:r>
              <a:rPr lang="en-US" sz="1200" spc="-40" dirty="0">
                <a:solidFill>
                  <a:schemeClr val="bg1"/>
                </a:solidFill>
                <a:latin typeface="Tahoma"/>
                <a:cs typeface="Tahoma"/>
              </a:rPr>
              <a:t> </a:t>
            </a:r>
            <a:r>
              <a:rPr lang="en-US" sz="1200" spc="-195" dirty="0">
                <a:solidFill>
                  <a:schemeClr val="bg1"/>
                </a:solidFill>
                <a:latin typeface="Tahoma"/>
                <a:cs typeface="Tahoma"/>
              </a:rPr>
              <a:t>3</a:t>
            </a:r>
            <a:r>
              <a:rPr lang="en-US" sz="1200" spc="-40" dirty="0">
                <a:solidFill>
                  <a:schemeClr val="bg1"/>
                </a:solidFill>
                <a:latin typeface="Tahoma"/>
                <a:cs typeface="Tahoma"/>
              </a:rPr>
              <a:t> </a:t>
            </a:r>
            <a:r>
              <a:rPr lang="en-US" sz="1200" spc="-45" dirty="0">
                <a:solidFill>
                  <a:schemeClr val="bg1"/>
                </a:solidFill>
                <a:latin typeface="Tahoma"/>
                <a:cs typeface="Tahoma"/>
              </a:rPr>
              <a:t>BH</a:t>
            </a:r>
            <a:r>
              <a:rPr lang="en-US" sz="1200" spc="-85" dirty="0">
                <a:solidFill>
                  <a:schemeClr val="bg1"/>
                </a:solidFill>
                <a:latin typeface="Tahoma"/>
                <a:cs typeface="Tahoma"/>
              </a:rPr>
              <a:t>K</a:t>
            </a:r>
            <a:r>
              <a:rPr lang="en-US" sz="1200" spc="-40" dirty="0">
                <a:solidFill>
                  <a:schemeClr val="bg1"/>
                </a:solidFill>
                <a:latin typeface="Tahoma"/>
                <a:cs typeface="Tahoma"/>
              </a:rPr>
              <a:t> </a:t>
            </a:r>
            <a:r>
              <a:rPr lang="en-US" sz="1200" spc="-90" dirty="0">
                <a:solidFill>
                  <a:schemeClr val="bg1"/>
                </a:solidFill>
                <a:latin typeface="Tahoma"/>
                <a:cs typeface="Tahoma"/>
              </a:rPr>
              <a:t>HOMES</a:t>
            </a:r>
          </a:p>
        </p:txBody>
      </p:sp>
      <p:sp>
        <p:nvSpPr>
          <p:cNvPr id="220" name="object 16">
            <a:extLst>
              <a:ext uri="{FF2B5EF4-FFF2-40B4-BE49-F238E27FC236}">
                <a16:creationId xmlns:a16="http://schemas.microsoft.com/office/drawing/2014/main" id="{CF2BABF2-E390-498F-97BC-24BD9E499F1F}"/>
              </a:ext>
            </a:extLst>
          </p:cNvPr>
          <p:cNvSpPr/>
          <p:nvPr/>
        </p:nvSpPr>
        <p:spPr>
          <a:xfrm>
            <a:off x="9344160" y="3271880"/>
            <a:ext cx="867758" cy="0"/>
          </a:xfrm>
          <a:custGeom>
            <a:avLst/>
            <a:gdLst/>
            <a:ahLst/>
            <a:cxnLst/>
            <a:rect l="l" t="t" r="r" b="b"/>
            <a:pathLst>
              <a:path w="956945">
                <a:moveTo>
                  <a:pt x="0" y="0"/>
                </a:moveTo>
                <a:lnTo>
                  <a:pt x="956716" y="0"/>
                </a:lnTo>
              </a:path>
            </a:pathLst>
          </a:custGeom>
          <a:ln w="6350">
            <a:solidFill>
              <a:srgbClr val="231F20"/>
            </a:solidFill>
          </a:ln>
        </p:spPr>
        <p:txBody>
          <a:bodyPr wrap="square" lIns="0" tIns="0" rIns="0" bIns="0" rtlCol="0"/>
          <a:lstStyle/>
          <a:p>
            <a:endParaRPr sz="1632"/>
          </a:p>
        </p:txBody>
      </p:sp>
      <p:sp>
        <p:nvSpPr>
          <p:cNvPr id="221" name="object 17">
            <a:extLst>
              <a:ext uri="{FF2B5EF4-FFF2-40B4-BE49-F238E27FC236}">
                <a16:creationId xmlns:a16="http://schemas.microsoft.com/office/drawing/2014/main" id="{C8D525FD-6262-40EA-9825-F7367DD3CE16}"/>
              </a:ext>
            </a:extLst>
          </p:cNvPr>
          <p:cNvSpPr/>
          <p:nvPr/>
        </p:nvSpPr>
        <p:spPr>
          <a:xfrm>
            <a:off x="9777937" y="2842864"/>
            <a:ext cx="0" cy="867758"/>
          </a:xfrm>
          <a:custGeom>
            <a:avLst/>
            <a:gdLst/>
            <a:ahLst/>
            <a:cxnLst/>
            <a:rect l="l" t="t" r="r" b="b"/>
            <a:pathLst>
              <a:path h="956944">
                <a:moveTo>
                  <a:pt x="0" y="0"/>
                </a:moveTo>
                <a:lnTo>
                  <a:pt x="0" y="956716"/>
                </a:lnTo>
              </a:path>
            </a:pathLst>
          </a:custGeom>
          <a:ln w="6350">
            <a:solidFill>
              <a:srgbClr val="231F20"/>
            </a:solidFill>
          </a:ln>
        </p:spPr>
        <p:txBody>
          <a:bodyPr wrap="square" lIns="0" tIns="0" rIns="0" bIns="0" rtlCol="0"/>
          <a:lstStyle/>
          <a:p>
            <a:endParaRPr sz="1632"/>
          </a:p>
        </p:txBody>
      </p:sp>
      <p:sp>
        <p:nvSpPr>
          <p:cNvPr id="222" name="object 18">
            <a:extLst>
              <a:ext uri="{FF2B5EF4-FFF2-40B4-BE49-F238E27FC236}">
                <a16:creationId xmlns:a16="http://schemas.microsoft.com/office/drawing/2014/main" id="{D2844FEF-1B3D-4F3F-A03D-70537B6CBD36}"/>
              </a:ext>
            </a:extLst>
          </p:cNvPr>
          <p:cNvSpPr/>
          <p:nvPr/>
        </p:nvSpPr>
        <p:spPr>
          <a:xfrm>
            <a:off x="9462411" y="2978488"/>
            <a:ext cx="626491" cy="601155"/>
          </a:xfrm>
          <a:custGeom>
            <a:avLst/>
            <a:gdLst/>
            <a:ahLst/>
            <a:cxnLst/>
            <a:rect l="l" t="t" r="r" b="b"/>
            <a:pathLst>
              <a:path w="690879" h="662939">
                <a:moveTo>
                  <a:pt x="0" y="0"/>
                </a:moveTo>
                <a:lnTo>
                  <a:pt x="690333" y="662393"/>
                </a:lnTo>
              </a:path>
            </a:pathLst>
          </a:custGeom>
          <a:ln w="6350">
            <a:solidFill>
              <a:srgbClr val="231F20"/>
            </a:solidFill>
          </a:ln>
        </p:spPr>
        <p:txBody>
          <a:bodyPr wrap="square" lIns="0" tIns="0" rIns="0" bIns="0" rtlCol="0"/>
          <a:lstStyle/>
          <a:p>
            <a:endParaRPr sz="1632"/>
          </a:p>
        </p:txBody>
      </p:sp>
      <p:sp>
        <p:nvSpPr>
          <p:cNvPr id="223" name="object 19">
            <a:extLst>
              <a:ext uri="{FF2B5EF4-FFF2-40B4-BE49-F238E27FC236}">
                <a16:creationId xmlns:a16="http://schemas.microsoft.com/office/drawing/2014/main" id="{54543D32-6A27-4D1A-9497-C07303CE80BC}"/>
              </a:ext>
            </a:extLst>
          </p:cNvPr>
          <p:cNvSpPr/>
          <p:nvPr/>
        </p:nvSpPr>
        <p:spPr>
          <a:xfrm>
            <a:off x="9470855" y="2971209"/>
            <a:ext cx="627642" cy="599427"/>
          </a:xfrm>
          <a:custGeom>
            <a:avLst/>
            <a:gdLst/>
            <a:ahLst/>
            <a:cxnLst/>
            <a:rect l="l" t="t" r="r" b="b"/>
            <a:pathLst>
              <a:path w="692150" h="661035">
                <a:moveTo>
                  <a:pt x="691654" y="0"/>
                </a:moveTo>
                <a:lnTo>
                  <a:pt x="0" y="660984"/>
                </a:lnTo>
              </a:path>
            </a:pathLst>
          </a:custGeom>
          <a:ln w="6350">
            <a:solidFill>
              <a:srgbClr val="231F20"/>
            </a:solidFill>
          </a:ln>
        </p:spPr>
        <p:txBody>
          <a:bodyPr wrap="square" lIns="0" tIns="0" rIns="0" bIns="0" rtlCol="0"/>
          <a:lstStyle/>
          <a:p>
            <a:endParaRPr sz="1632"/>
          </a:p>
        </p:txBody>
      </p:sp>
      <p:sp>
        <p:nvSpPr>
          <p:cNvPr id="224" name="object 20">
            <a:extLst>
              <a:ext uri="{FF2B5EF4-FFF2-40B4-BE49-F238E27FC236}">
                <a16:creationId xmlns:a16="http://schemas.microsoft.com/office/drawing/2014/main" id="{033AA716-8D5B-4544-B5F3-F28B4D44EA60}"/>
              </a:ext>
            </a:extLst>
          </p:cNvPr>
          <p:cNvSpPr/>
          <p:nvPr/>
        </p:nvSpPr>
        <p:spPr>
          <a:xfrm>
            <a:off x="9516492" y="3013285"/>
            <a:ext cx="523419" cy="523419"/>
          </a:xfrm>
          <a:custGeom>
            <a:avLst/>
            <a:gdLst/>
            <a:ahLst/>
            <a:cxnLst/>
            <a:rect l="l" t="t" r="r" b="b"/>
            <a:pathLst>
              <a:path w="577215" h="577214">
                <a:moveTo>
                  <a:pt x="576592" y="288289"/>
                </a:moveTo>
                <a:lnTo>
                  <a:pt x="572819" y="335052"/>
                </a:lnTo>
                <a:lnTo>
                  <a:pt x="561895" y="379413"/>
                </a:lnTo>
                <a:lnTo>
                  <a:pt x="544414" y="420779"/>
                </a:lnTo>
                <a:lnTo>
                  <a:pt x="520969" y="458555"/>
                </a:lnTo>
                <a:lnTo>
                  <a:pt x="492155" y="492148"/>
                </a:lnTo>
                <a:lnTo>
                  <a:pt x="458563" y="520965"/>
                </a:lnTo>
                <a:lnTo>
                  <a:pt x="420789" y="544411"/>
                </a:lnTo>
                <a:lnTo>
                  <a:pt x="379425" y="561894"/>
                </a:lnTo>
                <a:lnTo>
                  <a:pt x="335065" y="572819"/>
                </a:lnTo>
                <a:lnTo>
                  <a:pt x="288302" y="576592"/>
                </a:lnTo>
                <a:lnTo>
                  <a:pt x="241536" y="572819"/>
                </a:lnTo>
                <a:lnTo>
                  <a:pt x="197173" y="561894"/>
                </a:lnTo>
                <a:lnTo>
                  <a:pt x="155807" y="544411"/>
                </a:lnTo>
                <a:lnTo>
                  <a:pt x="118031" y="520965"/>
                </a:lnTo>
                <a:lnTo>
                  <a:pt x="84439" y="492148"/>
                </a:lnTo>
                <a:lnTo>
                  <a:pt x="55623" y="458555"/>
                </a:lnTo>
                <a:lnTo>
                  <a:pt x="32178" y="420779"/>
                </a:lnTo>
                <a:lnTo>
                  <a:pt x="14697" y="379413"/>
                </a:lnTo>
                <a:lnTo>
                  <a:pt x="3773" y="335052"/>
                </a:lnTo>
                <a:lnTo>
                  <a:pt x="0" y="288289"/>
                </a:lnTo>
                <a:lnTo>
                  <a:pt x="3773" y="241524"/>
                </a:lnTo>
                <a:lnTo>
                  <a:pt x="14697" y="197162"/>
                </a:lnTo>
                <a:lnTo>
                  <a:pt x="32178" y="155797"/>
                </a:lnTo>
                <a:lnTo>
                  <a:pt x="55623" y="118023"/>
                </a:lnTo>
                <a:lnTo>
                  <a:pt x="84439" y="84432"/>
                </a:lnTo>
                <a:lnTo>
                  <a:pt x="118031" y="55619"/>
                </a:lnTo>
                <a:lnTo>
                  <a:pt x="155807" y="32175"/>
                </a:lnTo>
                <a:lnTo>
                  <a:pt x="197173" y="14695"/>
                </a:lnTo>
                <a:lnTo>
                  <a:pt x="241536" y="3772"/>
                </a:lnTo>
                <a:lnTo>
                  <a:pt x="288302" y="0"/>
                </a:lnTo>
                <a:lnTo>
                  <a:pt x="335065" y="3772"/>
                </a:lnTo>
                <a:lnTo>
                  <a:pt x="379425" y="14695"/>
                </a:lnTo>
                <a:lnTo>
                  <a:pt x="420789" y="32175"/>
                </a:lnTo>
                <a:lnTo>
                  <a:pt x="458563" y="55619"/>
                </a:lnTo>
                <a:lnTo>
                  <a:pt x="492155" y="84432"/>
                </a:lnTo>
                <a:lnTo>
                  <a:pt x="520969" y="118023"/>
                </a:lnTo>
                <a:lnTo>
                  <a:pt x="544414" y="155797"/>
                </a:lnTo>
                <a:lnTo>
                  <a:pt x="561895" y="197162"/>
                </a:lnTo>
                <a:lnTo>
                  <a:pt x="572819" y="241524"/>
                </a:lnTo>
                <a:lnTo>
                  <a:pt x="576592" y="288289"/>
                </a:lnTo>
                <a:close/>
              </a:path>
            </a:pathLst>
          </a:custGeom>
          <a:ln w="6349">
            <a:solidFill>
              <a:srgbClr val="231F20"/>
            </a:solidFill>
          </a:ln>
        </p:spPr>
        <p:txBody>
          <a:bodyPr wrap="square" lIns="0" tIns="0" rIns="0" bIns="0" rtlCol="0"/>
          <a:lstStyle/>
          <a:p>
            <a:endParaRPr sz="1632"/>
          </a:p>
        </p:txBody>
      </p:sp>
      <p:sp>
        <p:nvSpPr>
          <p:cNvPr id="225" name="object 21">
            <a:extLst>
              <a:ext uri="{FF2B5EF4-FFF2-40B4-BE49-F238E27FC236}">
                <a16:creationId xmlns:a16="http://schemas.microsoft.com/office/drawing/2014/main" id="{F7EA2F1B-3820-4FC8-BCDA-834C9B4E5C77}"/>
              </a:ext>
            </a:extLst>
          </p:cNvPr>
          <p:cNvSpPr/>
          <p:nvPr/>
        </p:nvSpPr>
        <p:spPr>
          <a:xfrm>
            <a:off x="9477271" y="2975973"/>
            <a:ext cx="601731" cy="601731"/>
          </a:xfrm>
          <a:custGeom>
            <a:avLst/>
            <a:gdLst/>
            <a:ahLst/>
            <a:cxnLst/>
            <a:rect l="l" t="t" r="r" b="b"/>
            <a:pathLst>
              <a:path w="663575" h="663575">
                <a:moveTo>
                  <a:pt x="663143" y="331571"/>
                </a:moveTo>
                <a:lnTo>
                  <a:pt x="659548" y="380565"/>
                </a:lnTo>
                <a:lnTo>
                  <a:pt x="649104" y="427328"/>
                </a:lnTo>
                <a:lnTo>
                  <a:pt x="632325" y="471348"/>
                </a:lnTo>
                <a:lnTo>
                  <a:pt x="609724" y="512109"/>
                </a:lnTo>
                <a:lnTo>
                  <a:pt x="581814" y="549101"/>
                </a:lnTo>
                <a:lnTo>
                  <a:pt x="549106" y="581809"/>
                </a:lnTo>
                <a:lnTo>
                  <a:pt x="512115" y="609721"/>
                </a:lnTo>
                <a:lnTo>
                  <a:pt x="471353" y="632323"/>
                </a:lnTo>
                <a:lnTo>
                  <a:pt x="427333" y="649103"/>
                </a:lnTo>
                <a:lnTo>
                  <a:pt x="380568" y="659547"/>
                </a:lnTo>
                <a:lnTo>
                  <a:pt x="331571" y="663143"/>
                </a:lnTo>
                <a:lnTo>
                  <a:pt x="282571" y="659547"/>
                </a:lnTo>
                <a:lnTo>
                  <a:pt x="235804" y="649103"/>
                </a:lnTo>
                <a:lnTo>
                  <a:pt x="191784" y="632323"/>
                </a:lnTo>
                <a:lnTo>
                  <a:pt x="151022" y="609721"/>
                </a:lnTo>
                <a:lnTo>
                  <a:pt x="114031" y="581809"/>
                </a:lnTo>
                <a:lnTo>
                  <a:pt x="81324" y="549101"/>
                </a:lnTo>
                <a:lnTo>
                  <a:pt x="53415" y="512109"/>
                </a:lnTo>
                <a:lnTo>
                  <a:pt x="30815" y="471348"/>
                </a:lnTo>
                <a:lnTo>
                  <a:pt x="14037" y="427328"/>
                </a:lnTo>
                <a:lnTo>
                  <a:pt x="3594" y="380565"/>
                </a:lnTo>
                <a:lnTo>
                  <a:pt x="0" y="331571"/>
                </a:lnTo>
                <a:lnTo>
                  <a:pt x="3594" y="282571"/>
                </a:lnTo>
                <a:lnTo>
                  <a:pt x="14037" y="235804"/>
                </a:lnTo>
                <a:lnTo>
                  <a:pt x="30815" y="191784"/>
                </a:lnTo>
                <a:lnTo>
                  <a:pt x="53415" y="151022"/>
                </a:lnTo>
                <a:lnTo>
                  <a:pt x="81324" y="114031"/>
                </a:lnTo>
                <a:lnTo>
                  <a:pt x="114031" y="81324"/>
                </a:lnTo>
                <a:lnTo>
                  <a:pt x="151022" y="53415"/>
                </a:lnTo>
                <a:lnTo>
                  <a:pt x="191784" y="30815"/>
                </a:lnTo>
                <a:lnTo>
                  <a:pt x="235804" y="14037"/>
                </a:lnTo>
                <a:lnTo>
                  <a:pt x="282571" y="3594"/>
                </a:lnTo>
                <a:lnTo>
                  <a:pt x="331571" y="0"/>
                </a:lnTo>
                <a:lnTo>
                  <a:pt x="380568" y="3594"/>
                </a:lnTo>
                <a:lnTo>
                  <a:pt x="427333" y="14037"/>
                </a:lnTo>
                <a:lnTo>
                  <a:pt x="471353" y="30815"/>
                </a:lnTo>
                <a:lnTo>
                  <a:pt x="512115" y="53415"/>
                </a:lnTo>
                <a:lnTo>
                  <a:pt x="549106" y="81324"/>
                </a:lnTo>
                <a:lnTo>
                  <a:pt x="581814" y="114031"/>
                </a:lnTo>
                <a:lnTo>
                  <a:pt x="609724" y="151022"/>
                </a:lnTo>
                <a:lnTo>
                  <a:pt x="632325" y="191784"/>
                </a:lnTo>
                <a:lnTo>
                  <a:pt x="649104" y="235804"/>
                </a:lnTo>
                <a:lnTo>
                  <a:pt x="659548" y="282571"/>
                </a:lnTo>
                <a:lnTo>
                  <a:pt x="663143" y="331571"/>
                </a:lnTo>
                <a:close/>
              </a:path>
            </a:pathLst>
          </a:custGeom>
          <a:ln w="50800">
            <a:solidFill>
              <a:srgbClr val="AA1E2E"/>
            </a:solidFill>
          </a:ln>
        </p:spPr>
        <p:txBody>
          <a:bodyPr wrap="square" lIns="0" tIns="0" rIns="0" bIns="0" rtlCol="0"/>
          <a:lstStyle/>
          <a:p>
            <a:endParaRPr sz="1632"/>
          </a:p>
        </p:txBody>
      </p:sp>
      <p:sp>
        <p:nvSpPr>
          <p:cNvPr id="226" name="object 22">
            <a:extLst>
              <a:ext uri="{FF2B5EF4-FFF2-40B4-BE49-F238E27FC236}">
                <a16:creationId xmlns:a16="http://schemas.microsoft.com/office/drawing/2014/main" id="{D301DDBD-15C2-454C-95B5-DC0042A91D69}"/>
              </a:ext>
            </a:extLst>
          </p:cNvPr>
          <p:cNvSpPr/>
          <p:nvPr/>
        </p:nvSpPr>
        <p:spPr>
          <a:xfrm>
            <a:off x="9544836" y="2683361"/>
            <a:ext cx="233207" cy="818238"/>
          </a:xfrm>
          <a:custGeom>
            <a:avLst/>
            <a:gdLst/>
            <a:ahLst/>
            <a:cxnLst/>
            <a:rect l="l" t="t" r="r" b="b"/>
            <a:pathLst>
              <a:path w="257175" h="902335">
                <a:moveTo>
                  <a:pt x="256908" y="0"/>
                </a:moveTo>
                <a:lnTo>
                  <a:pt x="0" y="901903"/>
                </a:lnTo>
                <a:lnTo>
                  <a:pt x="256908" y="655764"/>
                </a:lnTo>
                <a:lnTo>
                  <a:pt x="256908" y="0"/>
                </a:lnTo>
                <a:close/>
              </a:path>
            </a:pathLst>
          </a:custGeom>
          <a:solidFill>
            <a:srgbClr val="C62639"/>
          </a:solidFill>
        </p:spPr>
        <p:txBody>
          <a:bodyPr wrap="square" lIns="0" tIns="0" rIns="0" bIns="0" rtlCol="0"/>
          <a:lstStyle/>
          <a:p>
            <a:endParaRPr sz="1632"/>
          </a:p>
        </p:txBody>
      </p:sp>
      <p:sp>
        <p:nvSpPr>
          <p:cNvPr id="227" name="object 24">
            <a:extLst>
              <a:ext uri="{FF2B5EF4-FFF2-40B4-BE49-F238E27FC236}">
                <a16:creationId xmlns:a16="http://schemas.microsoft.com/office/drawing/2014/main" id="{3E4624C1-6554-473C-952F-0E1B4A20CB48}"/>
              </a:ext>
            </a:extLst>
          </p:cNvPr>
          <p:cNvSpPr/>
          <p:nvPr/>
        </p:nvSpPr>
        <p:spPr>
          <a:xfrm>
            <a:off x="9777807" y="2683370"/>
            <a:ext cx="233782" cy="818238"/>
          </a:xfrm>
          <a:custGeom>
            <a:avLst/>
            <a:gdLst/>
            <a:ahLst/>
            <a:cxnLst/>
            <a:rect l="l" t="t" r="r" b="b"/>
            <a:pathLst>
              <a:path w="257809" h="902335">
                <a:moveTo>
                  <a:pt x="0" y="0"/>
                </a:moveTo>
                <a:lnTo>
                  <a:pt x="0" y="655751"/>
                </a:lnTo>
                <a:lnTo>
                  <a:pt x="257314" y="901839"/>
                </a:lnTo>
                <a:lnTo>
                  <a:pt x="0" y="0"/>
                </a:lnTo>
                <a:close/>
              </a:path>
            </a:pathLst>
          </a:custGeom>
          <a:solidFill>
            <a:srgbClr val="E11C46"/>
          </a:solidFill>
        </p:spPr>
        <p:txBody>
          <a:bodyPr wrap="square" lIns="0" tIns="0" rIns="0" bIns="0" rtlCol="0"/>
          <a:lstStyle/>
          <a:p>
            <a:endParaRPr sz="1632"/>
          </a:p>
        </p:txBody>
      </p:sp>
      <p:pic>
        <p:nvPicPr>
          <p:cNvPr id="228" name="object 25">
            <a:extLst>
              <a:ext uri="{FF2B5EF4-FFF2-40B4-BE49-F238E27FC236}">
                <a16:creationId xmlns:a16="http://schemas.microsoft.com/office/drawing/2014/main" id="{8637E40E-11DD-4B3E-8B28-F495C96437DC}"/>
              </a:ext>
            </a:extLst>
          </p:cNvPr>
          <p:cNvPicPr/>
          <p:nvPr/>
        </p:nvPicPr>
        <p:blipFill>
          <a:blip r:embed="rId65" cstate="print"/>
          <a:stretch>
            <a:fillRect/>
          </a:stretch>
        </p:blipFill>
        <p:spPr>
          <a:xfrm>
            <a:off x="9726621" y="3382157"/>
            <a:ext cx="104407" cy="96564"/>
          </a:xfrm>
          <a:prstGeom prst="rect">
            <a:avLst/>
          </a:prstGeom>
        </p:spPr>
      </p:pic>
      <p:sp>
        <p:nvSpPr>
          <p:cNvPr id="5" name="Rectangle 4"/>
          <p:cNvSpPr/>
          <p:nvPr/>
        </p:nvSpPr>
        <p:spPr>
          <a:xfrm>
            <a:off x="10116608" y="132507"/>
            <a:ext cx="1415685" cy="369332"/>
          </a:xfrm>
          <a:prstGeom prst="rect">
            <a:avLst/>
          </a:prstGeom>
        </p:spPr>
        <p:txBody>
          <a:bodyPr wrap="square">
            <a:spAutoFit/>
          </a:bodyPr>
          <a:lstStyle/>
          <a:p>
            <a:pPr algn="ctr"/>
            <a:r>
              <a:rPr lang="en-US" dirty="0">
                <a:ln w="0"/>
                <a:solidFill>
                  <a:schemeClr val="bg1"/>
                </a:solidFill>
                <a:effectLst>
                  <a:outerShdw blurRad="38100" dist="25400" dir="5400000" algn="ctr" rotWithShape="0">
                    <a:srgbClr val="6E747A">
                      <a:alpha val="43000"/>
                    </a:srgbClr>
                  </a:outerShdw>
                </a:effectLst>
                <a:latin typeface="Leelawadee UI" panose="020B0502040204020203" pitchFamily="34" charset="-34"/>
                <a:ea typeface="Arial Unicode MS" panose="020B0604020202020204" pitchFamily="34" charset="-128"/>
                <a:cs typeface="Leelawadee UI" panose="020B0502040204020203" pitchFamily="34" charset="-34"/>
              </a:rPr>
              <a:t>PHASE - I</a:t>
            </a:r>
            <a:endParaRPr lang="en-US" sz="2400" dirty="0">
              <a:ln w="0"/>
              <a:solidFill>
                <a:schemeClr val="bg1"/>
              </a:solidFill>
              <a:effectLst>
                <a:outerShdw blurRad="38100" dist="25400" dir="5400000" algn="ctr" rotWithShape="0">
                  <a:srgbClr val="6E747A">
                    <a:alpha val="43000"/>
                  </a:srgbClr>
                </a:outerShdw>
              </a:effectLst>
              <a:latin typeface="Leelawadee UI" panose="020B0502040204020203" pitchFamily="34" charset="-34"/>
              <a:ea typeface="Arial Unicode MS" panose="020B0604020202020204" pitchFamily="34" charset="-128"/>
              <a:cs typeface="Leelawadee UI" panose="020B0502040204020203" pitchFamily="34" charset="-34"/>
            </a:endParaRPr>
          </a:p>
        </p:txBody>
      </p:sp>
      <p:sp>
        <p:nvSpPr>
          <p:cNvPr id="238" name="object 4">
            <a:extLst>
              <a:ext uri="{FF2B5EF4-FFF2-40B4-BE49-F238E27FC236}">
                <a16:creationId xmlns:a16="http://schemas.microsoft.com/office/drawing/2014/main" id="{826FBC5D-BEBB-4C24-B101-7116BA9CCF84}"/>
              </a:ext>
            </a:extLst>
          </p:cNvPr>
          <p:cNvSpPr/>
          <p:nvPr/>
        </p:nvSpPr>
        <p:spPr>
          <a:xfrm>
            <a:off x="10052365" y="451172"/>
            <a:ext cx="1614565" cy="381632"/>
          </a:xfrm>
          <a:custGeom>
            <a:avLst/>
            <a:gdLst/>
            <a:ahLst/>
            <a:cxnLst/>
            <a:rect l="l" t="t" r="r" b="b"/>
            <a:pathLst>
              <a:path w="2922905" h="369570">
                <a:moveTo>
                  <a:pt x="2922540" y="0"/>
                </a:moveTo>
                <a:lnTo>
                  <a:pt x="0" y="0"/>
                </a:lnTo>
                <a:lnTo>
                  <a:pt x="0" y="369208"/>
                </a:lnTo>
                <a:lnTo>
                  <a:pt x="2922540" y="369208"/>
                </a:lnTo>
                <a:lnTo>
                  <a:pt x="2922540" y="0"/>
                </a:lnTo>
                <a:close/>
              </a:path>
            </a:pathLst>
          </a:custGeom>
          <a:noFill/>
          <a:ln w="19050">
            <a:noFill/>
          </a:ln>
        </p:spPr>
        <p:txBody>
          <a:bodyPr wrap="square" lIns="0" tIns="0" rIns="0" bIns="0" rtlCol="0" anchor="ctr"/>
          <a:lstStyle/>
          <a:p>
            <a:pPr algn="ctr"/>
            <a:r>
              <a:rPr lang="en-US" sz="2000" b="1" dirty="0">
                <a:solidFill>
                  <a:schemeClr val="bg1"/>
                </a:solidFill>
              </a:rPr>
              <a:t>MARCH 2023</a:t>
            </a:r>
            <a:endParaRPr sz="2000" b="1" dirty="0">
              <a:solidFill>
                <a:schemeClr val="bg1"/>
              </a:solidFill>
            </a:endParaRPr>
          </a:p>
        </p:txBody>
      </p:sp>
      <p:sp>
        <p:nvSpPr>
          <p:cNvPr id="239" name="object 4">
            <a:extLst>
              <a:ext uri="{FF2B5EF4-FFF2-40B4-BE49-F238E27FC236}">
                <a16:creationId xmlns:a16="http://schemas.microsoft.com/office/drawing/2014/main" id="{6647CD9C-E29E-49BE-9795-31257FDA86C0}"/>
              </a:ext>
            </a:extLst>
          </p:cNvPr>
          <p:cNvSpPr/>
          <p:nvPr/>
        </p:nvSpPr>
        <p:spPr>
          <a:xfrm>
            <a:off x="9496255" y="890798"/>
            <a:ext cx="2694864" cy="605553"/>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00ABA6"/>
          </a:solidFill>
          <a:ln w="28575">
            <a:noFill/>
          </a:ln>
        </p:spPr>
        <p:txBody>
          <a:bodyPr wrap="square" lIns="0" tIns="0" rIns="0" bIns="0" rtlCol="0" anchor="ctr" anchorCtr="1"/>
          <a:lstStyle/>
          <a:p>
            <a:r>
              <a:rPr lang="en-US" sz="1600" dirty="0">
                <a:solidFill>
                  <a:schemeClr val="bg1"/>
                </a:solidFill>
              </a:rPr>
              <a:t>ROW: 10, 11, 12, 17 &amp; 18</a:t>
            </a:r>
          </a:p>
        </p:txBody>
      </p:sp>
      <p:pic>
        <p:nvPicPr>
          <p:cNvPr id="9" name="Picture 8"/>
          <p:cNvPicPr>
            <a:picLocks noChangeAspect="1"/>
          </p:cNvPicPr>
          <p:nvPr/>
        </p:nvPicPr>
        <p:blipFill>
          <a:blip r:embed="rId66" cstate="print">
            <a:extLst>
              <a:ext uri="{28A0092B-C50C-407E-A947-70E740481C1C}">
                <a14:useLocalDpi xmlns:a14="http://schemas.microsoft.com/office/drawing/2010/main" val="0"/>
              </a:ext>
            </a:extLst>
          </a:blip>
          <a:stretch>
            <a:fillRect/>
          </a:stretch>
        </p:blipFill>
        <p:spPr>
          <a:xfrm flipH="1">
            <a:off x="9000931" y="24805"/>
            <a:ext cx="649964" cy="786960"/>
          </a:xfrm>
          <a:prstGeom prst="rect">
            <a:avLst/>
          </a:prstGeom>
        </p:spPr>
      </p:pic>
    </p:spTree>
    <p:extLst>
      <p:ext uri="{BB962C8B-B14F-4D97-AF65-F5344CB8AC3E}">
        <p14:creationId xmlns:p14="http://schemas.microsoft.com/office/powerpoint/2010/main" val="509249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pSp>
        <p:nvGrpSpPr>
          <p:cNvPr id="4" name="object 2">
            <a:extLst>
              <a:ext uri="{FF2B5EF4-FFF2-40B4-BE49-F238E27FC236}">
                <a16:creationId xmlns:a16="http://schemas.microsoft.com/office/drawing/2014/main" id="{5123AA74-49FA-4BFB-B1EB-94D17A8EBFCF}"/>
              </a:ext>
            </a:extLst>
          </p:cNvPr>
          <p:cNvGrpSpPr/>
          <p:nvPr/>
        </p:nvGrpSpPr>
        <p:grpSpPr>
          <a:xfrm>
            <a:off x="-174171" y="-15632"/>
            <a:ext cx="20043629" cy="6873632"/>
            <a:chOff x="0" y="-15275"/>
            <a:chExt cx="20001525" cy="6716641"/>
          </a:xfrm>
        </p:grpSpPr>
        <p:pic>
          <p:nvPicPr>
            <p:cNvPr id="5" name="object 3">
              <a:extLst>
                <a:ext uri="{FF2B5EF4-FFF2-40B4-BE49-F238E27FC236}">
                  <a16:creationId xmlns:a16="http://schemas.microsoft.com/office/drawing/2014/main" id="{DA24BA94-6C4D-47DF-B142-80FEFBCC1198}"/>
                </a:ext>
              </a:extLst>
            </p:cNvPr>
            <p:cNvPicPr/>
            <p:nvPr/>
          </p:nvPicPr>
          <p:blipFill>
            <a:blip r:embed="rId2" cstate="print"/>
            <a:stretch>
              <a:fillRect/>
            </a:stretch>
          </p:blipFill>
          <p:spPr>
            <a:xfrm>
              <a:off x="0" y="0"/>
              <a:ext cx="10052050" cy="6701366"/>
            </a:xfrm>
            <a:prstGeom prst="rect">
              <a:avLst/>
            </a:prstGeom>
          </p:spPr>
        </p:pic>
        <p:sp>
          <p:nvSpPr>
            <p:cNvPr id="6" name="object 4">
              <a:extLst>
                <a:ext uri="{FF2B5EF4-FFF2-40B4-BE49-F238E27FC236}">
                  <a16:creationId xmlns:a16="http://schemas.microsoft.com/office/drawing/2014/main" id="{EF226BD1-1DA4-4DD1-80FA-AE2AE1C5CB1C}"/>
                </a:ext>
              </a:extLst>
            </p:cNvPr>
            <p:cNvSpPr/>
            <p:nvPr/>
          </p:nvSpPr>
          <p:spPr>
            <a:xfrm>
              <a:off x="0" y="0"/>
              <a:ext cx="10052050" cy="6700520"/>
            </a:xfrm>
            <a:custGeom>
              <a:avLst/>
              <a:gdLst/>
              <a:ahLst/>
              <a:cxnLst/>
              <a:rect l="l" t="t" r="r" b="b"/>
              <a:pathLst>
                <a:path w="10052050" h="6700520">
                  <a:moveTo>
                    <a:pt x="10052051" y="0"/>
                  </a:moveTo>
                  <a:lnTo>
                    <a:pt x="0" y="0"/>
                  </a:lnTo>
                  <a:lnTo>
                    <a:pt x="0" y="6700233"/>
                  </a:lnTo>
                  <a:lnTo>
                    <a:pt x="10052051" y="6700233"/>
                  </a:lnTo>
                  <a:lnTo>
                    <a:pt x="10052051" y="6148357"/>
                  </a:lnTo>
                  <a:lnTo>
                    <a:pt x="9657172" y="6148357"/>
                  </a:lnTo>
                  <a:lnTo>
                    <a:pt x="8438882" y="5847093"/>
                  </a:lnTo>
                  <a:lnTo>
                    <a:pt x="4734581" y="5847093"/>
                  </a:lnTo>
                  <a:lnTo>
                    <a:pt x="4579014" y="5788699"/>
                  </a:lnTo>
                  <a:lnTo>
                    <a:pt x="4513957" y="5760245"/>
                  </a:lnTo>
                  <a:lnTo>
                    <a:pt x="4479047" y="5742992"/>
                  </a:lnTo>
                  <a:lnTo>
                    <a:pt x="4440591" y="5722159"/>
                  </a:lnTo>
                  <a:lnTo>
                    <a:pt x="4399359" y="5697817"/>
                  </a:lnTo>
                  <a:lnTo>
                    <a:pt x="4356118" y="5670034"/>
                  </a:lnTo>
                  <a:lnTo>
                    <a:pt x="4311638" y="5638880"/>
                  </a:lnTo>
                  <a:lnTo>
                    <a:pt x="4266689" y="5604423"/>
                  </a:lnTo>
                  <a:lnTo>
                    <a:pt x="4222038" y="5566734"/>
                  </a:lnTo>
                  <a:lnTo>
                    <a:pt x="4119893" y="5460579"/>
                  </a:lnTo>
                  <a:lnTo>
                    <a:pt x="4000334" y="5320409"/>
                  </a:lnTo>
                  <a:lnTo>
                    <a:pt x="3900998" y="5198194"/>
                  </a:lnTo>
                  <a:lnTo>
                    <a:pt x="3859522" y="5145907"/>
                  </a:lnTo>
                  <a:lnTo>
                    <a:pt x="1490477" y="4273593"/>
                  </a:lnTo>
                  <a:lnTo>
                    <a:pt x="1710319" y="3674985"/>
                  </a:lnTo>
                  <a:lnTo>
                    <a:pt x="159139" y="3068809"/>
                  </a:lnTo>
                  <a:lnTo>
                    <a:pt x="366834" y="2523252"/>
                  </a:lnTo>
                  <a:lnTo>
                    <a:pt x="4045088" y="2523252"/>
                  </a:lnTo>
                  <a:lnTo>
                    <a:pt x="4123810" y="2473877"/>
                  </a:lnTo>
                  <a:lnTo>
                    <a:pt x="4231504" y="2409318"/>
                  </a:lnTo>
                  <a:lnTo>
                    <a:pt x="4301865" y="2373854"/>
                  </a:lnTo>
                  <a:lnTo>
                    <a:pt x="4375983" y="2344400"/>
                  </a:lnTo>
                  <a:lnTo>
                    <a:pt x="4415173" y="2330474"/>
                  </a:lnTo>
                  <a:lnTo>
                    <a:pt x="4459095" y="2316623"/>
                  </a:lnTo>
                  <a:lnTo>
                    <a:pt x="4507045" y="2302962"/>
                  </a:lnTo>
                  <a:lnTo>
                    <a:pt x="4558318" y="2289604"/>
                  </a:lnTo>
                  <a:lnTo>
                    <a:pt x="4612210" y="2276662"/>
                  </a:lnTo>
                  <a:lnTo>
                    <a:pt x="4668018" y="2264252"/>
                  </a:lnTo>
                  <a:lnTo>
                    <a:pt x="4725036" y="2252486"/>
                  </a:lnTo>
                  <a:lnTo>
                    <a:pt x="4782562" y="2241478"/>
                  </a:lnTo>
                  <a:lnTo>
                    <a:pt x="4839889" y="2231343"/>
                  </a:lnTo>
                  <a:lnTo>
                    <a:pt x="4896315" y="2222195"/>
                  </a:lnTo>
                  <a:lnTo>
                    <a:pt x="4951136" y="2214146"/>
                  </a:lnTo>
                  <a:lnTo>
                    <a:pt x="5003646" y="2207311"/>
                  </a:lnTo>
                  <a:lnTo>
                    <a:pt x="5053142" y="2201804"/>
                  </a:lnTo>
                  <a:lnTo>
                    <a:pt x="5098919" y="2197739"/>
                  </a:lnTo>
                  <a:lnTo>
                    <a:pt x="5140274" y="2195230"/>
                  </a:lnTo>
                  <a:lnTo>
                    <a:pt x="10052051" y="2193970"/>
                  </a:lnTo>
                  <a:lnTo>
                    <a:pt x="10052051" y="0"/>
                  </a:lnTo>
                  <a:close/>
                </a:path>
                <a:path w="10052050" h="6700520">
                  <a:moveTo>
                    <a:pt x="10052051" y="4520120"/>
                  </a:moveTo>
                  <a:lnTo>
                    <a:pt x="8613974" y="4520120"/>
                  </a:lnTo>
                  <a:lnTo>
                    <a:pt x="9657172" y="6148357"/>
                  </a:lnTo>
                  <a:lnTo>
                    <a:pt x="10052051" y="6148357"/>
                  </a:lnTo>
                  <a:lnTo>
                    <a:pt x="10052051" y="4520120"/>
                  </a:lnTo>
                  <a:close/>
                </a:path>
                <a:path w="10052050" h="6700520">
                  <a:moveTo>
                    <a:pt x="8348060" y="5008603"/>
                  </a:moveTo>
                  <a:lnTo>
                    <a:pt x="7896174" y="5008603"/>
                  </a:lnTo>
                  <a:lnTo>
                    <a:pt x="7919564" y="5523836"/>
                  </a:lnTo>
                  <a:lnTo>
                    <a:pt x="6310909" y="5605100"/>
                  </a:lnTo>
                  <a:lnTo>
                    <a:pt x="6104076" y="5620874"/>
                  </a:lnTo>
                  <a:lnTo>
                    <a:pt x="6063574" y="5633822"/>
                  </a:lnTo>
                  <a:lnTo>
                    <a:pt x="5998039" y="5690149"/>
                  </a:lnTo>
                  <a:lnTo>
                    <a:pt x="5939400" y="5730508"/>
                  </a:lnTo>
                  <a:lnTo>
                    <a:pt x="5897212" y="5754797"/>
                  </a:lnTo>
                  <a:lnTo>
                    <a:pt x="5881026" y="5762916"/>
                  </a:lnTo>
                  <a:lnTo>
                    <a:pt x="4734581" y="5847093"/>
                  </a:lnTo>
                  <a:lnTo>
                    <a:pt x="8438882" y="5847093"/>
                  </a:lnTo>
                  <a:lnTo>
                    <a:pt x="7956542" y="5727818"/>
                  </a:lnTo>
                  <a:lnTo>
                    <a:pt x="8348060" y="5008603"/>
                  </a:lnTo>
                  <a:close/>
                </a:path>
                <a:path w="10052050" h="6700520">
                  <a:moveTo>
                    <a:pt x="10052051" y="2193970"/>
                  </a:moveTo>
                  <a:lnTo>
                    <a:pt x="5265286" y="2193970"/>
                  </a:lnTo>
                  <a:lnTo>
                    <a:pt x="5331979" y="2194429"/>
                  </a:lnTo>
                  <a:lnTo>
                    <a:pt x="5399480" y="2195908"/>
                  </a:lnTo>
                  <a:lnTo>
                    <a:pt x="5460771" y="2198755"/>
                  </a:lnTo>
                  <a:lnTo>
                    <a:pt x="5508831" y="2203318"/>
                  </a:lnTo>
                  <a:lnTo>
                    <a:pt x="5550167" y="2210357"/>
                  </a:lnTo>
                  <a:lnTo>
                    <a:pt x="5596820" y="2220350"/>
                  </a:lnTo>
                  <a:lnTo>
                    <a:pt x="5647539" y="2232869"/>
                  </a:lnTo>
                  <a:lnTo>
                    <a:pt x="5701070" y="2247484"/>
                  </a:lnTo>
                  <a:lnTo>
                    <a:pt x="5756164" y="2263767"/>
                  </a:lnTo>
                  <a:lnTo>
                    <a:pt x="5811568" y="2281289"/>
                  </a:lnTo>
                  <a:lnTo>
                    <a:pt x="5866031" y="2299623"/>
                  </a:lnTo>
                  <a:lnTo>
                    <a:pt x="5918302" y="2318338"/>
                  </a:lnTo>
                  <a:lnTo>
                    <a:pt x="5967129" y="2337007"/>
                  </a:lnTo>
                  <a:lnTo>
                    <a:pt x="6011260" y="2355200"/>
                  </a:lnTo>
                  <a:lnTo>
                    <a:pt x="6049445" y="2372490"/>
                  </a:lnTo>
                  <a:lnTo>
                    <a:pt x="6158377" y="2436842"/>
                  </a:lnTo>
                  <a:lnTo>
                    <a:pt x="6291463" y="2527279"/>
                  </a:lnTo>
                  <a:lnTo>
                    <a:pt x="6404056" y="2607882"/>
                  </a:lnTo>
                  <a:lnTo>
                    <a:pt x="6451508" y="2642732"/>
                  </a:lnTo>
                  <a:lnTo>
                    <a:pt x="6058501" y="3002167"/>
                  </a:lnTo>
                  <a:lnTo>
                    <a:pt x="6231517" y="3152999"/>
                  </a:lnTo>
                  <a:lnTo>
                    <a:pt x="6327863" y="3241279"/>
                  </a:lnTo>
                  <a:lnTo>
                    <a:pt x="6382347" y="3301209"/>
                  </a:lnTo>
                  <a:lnTo>
                    <a:pt x="6429775" y="3366992"/>
                  </a:lnTo>
                  <a:lnTo>
                    <a:pt x="6463416" y="3417225"/>
                  </a:lnTo>
                  <a:lnTo>
                    <a:pt x="6494637" y="3467171"/>
                  </a:lnTo>
                  <a:lnTo>
                    <a:pt x="6523482" y="3516659"/>
                  </a:lnTo>
                  <a:lnTo>
                    <a:pt x="6549993" y="3565518"/>
                  </a:lnTo>
                  <a:lnTo>
                    <a:pt x="6574215" y="3613578"/>
                  </a:lnTo>
                  <a:lnTo>
                    <a:pt x="6596191" y="3660670"/>
                  </a:lnTo>
                  <a:lnTo>
                    <a:pt x="6615966" y="3706622"/>
                  </a:lnTo>
                  <a:lnTo>
                    <a:pt x="6633581" y="3751264"/>
                  </a:lnTo>
                  <a:lnTo>
                    <a:pt x="6649081" y="3794426"/>
                  </a:lnTo>
                  <a:lnTo>
                    <a:pt x="6662511" y="3835938"/>
                  </a:lnTo>
                  <a:lnTo>
                    <a:pt x="6673912" y="3875629"/>
                  </a:lnTo>
                  <a:lnTo>
                    <a:pt x="6683329" y="3913330"/>
                  </a:lnTo>
                  <a:lnTo>
                    <a:pt x="6695645" y="3969420"/>
                  </a:lnTo>
                  <a:lnTo>
                    <a:pt x="6706482" y="4024323"/>
                  </a:lnTo>
                  <a:lnTo>
                    <a:pt x="6715790" y="4077822"/>
                  </a:lnTo>
                  <a:lnTo>
                    <a:pt x="6723521" y="4129704"/>
                  </a:lnTo>
                  <a:lnTo>
                    <a:pt x="6729625" y="4179753"/>
                  </a:lnTo>
                  <a:lnTo>
                    <a:pt x="6734055" y="4227755"/>
                  </a:lnTo>
                  <a:lnTo>
                    <a:pt x="6736763" y="4273593"/>
                  </a:lnTo>
                  <a:lnTo>
                    <a:pt x="6737693" y="4316754"/>
                  </a:lnTo>
                  <a:lnTo>
                    <a:pt x="6736805" y="4357321"/>
                  </a:lnTo>
                  <a:lnTo>
                    <a:pt x="6729473" y="4435651"/>
                  </a:lnTo>
                  <a:lnTo>
                    <a:pt x="6723512" y="4481656"/>
                  </a:lnTo>
                  <a:lnTo>
                    <a:pt x="6716203" y="4531857"/>
                  </a:lnTo>
                  <a:lnTo>
                    <a:pt x="6707586" y="4585113"/>
                  </a:lnTo>
                  <a:lnTo>
                    <a:pt x="6697701" y="4640286"/>
                  </a:lnTo>
                  <a:lnTo>
                    <a:pt x="6686589" y="4696236"/>
                  </a:lnTo>
                  <a:lnTo>
                    <a:pt x="6674290" y="4751823"/>
                  </a:lnTo>
                  <a:lnTo>
                    <a:pt x="6660844" y="4805910"/>
                  </a:lnTo>
                  <a:lnTo>
                    <a:pt x="6646291" y="4857355"/>
                  </a:lnTo>
                  <a:lnTo>
                    <a:pt x="6630673" y="4905019"/>
                  </a:lnTo>
                  <a:lnTo>
                    <a:pt x="6614028" y="4947764"/>
                  </a:lnTo>
                  <a:lnTo>
                    <a:pt x="6596397" y="4984450"/>
                  </a:lnTo>
                  <a:lnTo>
                    <a:pt x="6527960" y="5110120"/>
                  </a:lnTo>
                  <a:lnTo>
                    <a:pt x="7896174" y="5008603"/>
                  </a:lnTo>
                  <a:lnTo>
                    <a:pt x="8348060" y="5008603"/>
                  </a:lnTo>
                  <a:lnTo>
                    <a:pt x="8613974" y="4520120"/>
                  </a:lnTo>
                  <a:lnTo>
                    <a:pt x="10052051" y="4520120"/>
                  </a:lnTo>
                  <a:lnTo>
                    <a:pt x="10052051" y="2193970"/>
                  </a:lnTo>
                  <a:close/>
                </a:path>
                <a:path w="10052050" h="6700520">
                  <a:moveTo>
                    <a:pt x="4045088" y="2523252"/>
                  </a:moveTo>
                  <a:lnTo>
                    <a:pt x="366834" y="2523252"/>
                  </a:lnTo>
                  <a:lnTo>
                    <a:pt x="3711170" y="3818291"/>
                  </a:lnTo>
                  <a:lnTo>
                    <a:pt x="3774511" y="3666344"/>
                  </a:lnTo>
                  <a:lnTo>
                    <a:pt x="3814317" y="3577483"/>
                  </a:lnTo>
                  <a:lnTo>
                    <a:pt x="3847408" y="3517318"/>
                  </a:lnTo>
                  <a:lnTo>
                    <a:pt x="3890609" y="3451457"/>
                  </a:lnTo>
                  <a:lnTo>
                    <a:pt x="3996862" y="3330931"/>
                  </a:lnTo>
                  <a:lnTo>
                    <a:pt x="4145941" y="3191812"/>
                  </a:lnTo>
                  <a:lnTo>
                    <a:pt x="4278737" y="3076933"/>
                  </a:lnTo>
                  <a:lnTo>
                    <a:pt x="4336138" y="3029122"/>
                  </a:lnTo>
                  <a:lnTo>
                    <a:pt x="3937695" y="2590610"/>
                  </a:lnTo>
                  <a:lnTo>
                    <a:pt x="4045088" y="2523252"/>
                  </a:lnTo>
                  <a:close/>
                </a:path>
              </a:pathLst>
            </a:custGeom>
            <a:solidFill>
              <a:srgbClr val="FDD007">
                <a:alpha val="89999"/>
              </a:srgbClr>
            </a:solidFill>
          </p:spPr>
          <p:txBody>
            <a:bodyPr wrap="square" lIns="0" tIns="0" rIns="0" bIns="0" rtlCol="0"/>
            <a:lstStyle/>
            <a:p>
              <a:endParaRPr dirty="0"/>
            </a:p>
          </p:txBody>
        </p:sp>
        <p:sp>
          <p:nvSpPr>
            <p:cNvPr id="7" name="object 5">
              <a:extLst>
                <a:ext uri="{FF2B5EF4-FFF2-40B4-BE49-F238E27FC236}">
                  <a16:creationId xmlns:a16="http://schemas.microsoft.com/office/drawing/2014/main" id="{5F4D8EEB-4680-4E8A-B012-4B50A3F9423D}"/>
                </a:ext>
              </a:extLst>
            </p:cNvPr>
            <p:cNvSpPr/>
            <p:nvPr/>
          </p:nvSpPr>
          <p:spPr>
            <a:xfrm>
              <a:off x="435427" y="5673566"/>
              <a:ext cx="946150" cy="0"/>
            </a:xfrm>
            <a:custGeom>
              <a:avLst/>
              <a:gdLst/>
              <a:ahLst/>
              <a:cxnLst/>
              <a:rect l="l" t="t" r="r" b="b"/>
              <a:pathLst>
                <a:path w="946150">
                  <a:moveTo>
                    <a:pt x="0" y="0"/>
                  </a:moveTo>
                  <a:lnTo>
                    <a:pt x="945981" y="0"/>
                  </a:lnTo>
                </a:path>
              </a:pathLst>
            </a:custGeom>
            <a:ln w="4653">
              <a:solidFill>
                <a:srgbClr val="231F20"/>
              </a:solidFill>
            </a:ln>
          </p:spPr>
          <p:txBody>
            <a:bodyPr wrap="square" lIns="0" tIns="0" rIns="0" bIns="0" rtlCol="0"/>
            <a:lstStyle/>
            <a:p>
              <a:endParaRPr/>
            </a:p>
          </p:txBody>
        </p:sp>
        <p:sp>
          <p:nvSpPr>
            <p:cNvPr id="8" name="object 6">
              <a:extLst>
                <a:ext uri="{FF2B5EF4-FFF2-40B4-BE49-F238E27FC236}">
                  <a16:creationId xmlns:a16="http://schemas.microsoft.com/office/drawing/2014/main" id="{8DD4FD3B-14A0-479B-A451-F7A547FB7D53}"/>
                </a:ext>
              </a:extLst>
            </p:cNvPr>
            <p:cNvSpPr/>
            <p:nvPr/>
          </p:nvSpPr>
          <p:spPr>
            <a:xfrm>
              <a:off x="908415" y="5200578"/>
              <a:ext cx="0" cy="946150"/>
            </a:xfrm>
            <a:custGeom>
              <a:avLst/>
              <a:gdLst/>
              <a:ahLst/>
              <a:cxnLst/>
              <a:rect l="l" t="t" r="r" b="b"/>
              <a:pathLst>
                <a:path h="946150">
                  <a:moveTo>
                    <a:pt x="0" y="0"/>
                  </a:moveTo>
                  <a:lnTo>
                    <a:pt x="0" y="945972"/>
                  </a:lnTo>
                </a:path>
              </a:pathLst>
            </a:custGeom>
            <a:ln w="4653">
              <a:solidFill>
                <a:srgbClr val="231F20"/>
              </a:solidFill>
            </a:ln>
          </p:spPr>
          <p:txBody>
            <a:bodyPr wrap="square" lIns="0" tIns="0" rIns="0" bIns="0" rtlCol="0"/>
            <a:lstStyle/>
            <a:p>
              <a:endParaRPr/>
            </a:p>
          </p:txBody>
        </p:sp>
        <p:sp>
          <p:nvSpPr>
            <p:cNvPr id="9" name="object 7">
              <a:extLst>
                <a:ext uri="{FF2B5EF4-FFF2-40B4-BE49-F238E27FC236}">
                  <a16:creationId xmlns:a16="http://schemas.microsoft.com/office/drawing/2014/main" id="{729E5535-9321-4A2D-B44B-A9B6A7FAFC07}"/>
                </a:ext>
              </a:extLst>
            </p:cNvPr>
            <p:cNvSpPr/>
            <p:nvPr/>
          </p:nvSpPr>
          <p:spPr>
            <a:xfrm>
              <a:off x="564370" y="5348472"/>
              <a:ext cx="682625" cy="655320"/>
            </a:xfrm>
            <a:custGeom>
              <a:avLst/>
              <a:gdLst/>
              <a:ahLst/>
              <a:cxnLst/>
              <a:rect l="l" t="t" r="r" b="b"/>
              <a:pathLst>
                <a:path w="682625" h="655320">
                  <a:moveTo>
                    <a:pt x="0" y="0"/>
                  </a:moveTo>
                  <a:lnTo>
                    <a:pt x="682580" y="654946"/>
                  </a:lnTo>
                </a:path>
              </a:pathLst>
            </a:custGeom>
            <a:ln w="4653">
              <a:solidFill>
                <a:srgbClr val="231F20"/>
              </a:solidFill>
            </a:ln>
          </p:spPr>
          <p:txBody>
            <a:bodyPr wrap="square" lIns="0" tIns="0" rIns="0" bIns="0" rtlCol="0"/>
            <a:lstStyle/>
            <a:p>
              <a:endParaRPr/>
            </a:p>
          </p:txBody>
        </p:sp>
        <p:sp>
          <p:nvSpPr>
            <p:cNvPr id="10" name="object 8">
              <a:extLst>
                <a:ext uri="{FF2B5EF4-FFF2-40B4-BE49-F238E27FC236}">
                  <a16:creationId xmlns:a16="http://schemas.microsoft.com/office/drawing/2014/main" id="{1F37F0F6-4211-440A-86BF-306EC48E2600}"/>
                </a:ext>
              </a:extLst>
            </p:cNvPr>
            <p:cNvSpPr/>
            <p:nvPr/>
          </p:nvSpPr>
          <p:spPr>
            <a:xfrm>
              <a:off x="573574" y="5345710"/>
              <a:ext cx="683895" cy="654050"/>
            </a:xfrm>
            <a:custGeom>
              <a:avLst/>
              <a:gdLst/>
              <a:ahLst/>
              <a:cxnLst/>
              <a:rect l="l" t="t" r="r" b="b"/>
              <a:pathLst>
                <a:path w="683894" h="654050">
                  <a:moveTo>
                    <a:pt x="683893" y="0"/>
                  </a:moveTo>
                  <a:lnTo>
                    <a:pt x="0" y="653578"/>
                  </a:lnTo>
                </a:path>
              </a:pathLst>
            </a:custGeom>
            <a:ln w="4653">
              <a:solidFill>
                <a:srgbClr val="231F20"/>
              </a:solidFill>
            </a:ln>
          </p:spPr>
          <p:txBody>
            <a:bodyPr wrap="square" lIns="0" tIns="0" rIns="0" bIns="0" rtlCol="0"/>
            <a:lstStyle/>
            <a:p>
              <a:endParaRPr/>
            </a:p>
          </p:txBody>
        </p:sp>
        <p:sp>
          <p:nvSpPr>
            <p:cNvPr id="11" name="object 9">
              <a:extLst>
                <a:ext uri="{FF2B5EF4-FFF2-40B4-BE49-F238E27FC236}">
                  <a16:creationId xmlns:a16="http://schemas.microsoft.com/office/drawing/2014/main" id="{C25F89E4-7F5C-4E87-87F5-4BEF5BB73FDF}"/>
                </a:ext>
              </a:extLst>
            </p:cNvPr>
            <p:cNvSpPr/>
            <p:nvPr/>
          </p:nvSpPr>
          <p:spPr>
            <a:xfrm>
              <a:off x="623334" y="5386391"/>
              <a:ext cx="570230" cy="570230"/>
            </a:xfrm>
            <a:custGeom>
              <a:avLst/>
              <a:gdLst/>
              <a:ahLst/>
              <a:cxnLst/>
              <a:rect l="l" t="t" r="r" b="b"/>
              <a:pathLst>
                <a:path w="570230" h="570229">
                  <a:moveTo>
                    <a:pt x="570128" y="285068"/>
                  </a:moveTo>
                  <a:lnTo>
                    <a:pt x="566397" y="331307"/>
                  </a:lnTo>
                  <a:lnTo>
                    <a:pt x="555595" y="375170"/>
                  </a:lnTo>
                  <a:lnTo>
                    <a:pt x="538310" y="416070"/>
                  </a:lnTo>
                  <a:lnTo>
                    <a:pt x="515128" y="453421"/>
                  </a:lnTo>
                  <a:lnTo>
                    <a:pt x="486635" y="486636"/>
                  </a:lnTo>
                  <a:lnTo>
                    <a:pt x="453419" y="515128"/>
                  </a:lnTo>
                  <a:lnTo>
                    <a:pt x="416067" y="538310"/>
                  </a:lnTo>
                  <a:lnTo>
                    <a:pt x="375165" y="555595"/>
                  </a:lnTo>
                  <a:lnTo>
                    <a:pt x="331300" y="566397"/>
                  </a:lnTo>
                  <a:lnTo>
                    <a:pt x="285059" y="570128"/>
                  </a:lnTo>
                  <a:lnTo>
                    <a:pt x="238820" y="566397"/>
                  </a:lnTo>
                  <a:lnTo>
                    <a:pt x="194957" y="555595"/>
                  </a:lnTo>
                  <a:lnTo>
                    <a:pt x="154057" y="538310"/>
                  </a:lnTo>
                  <a:lnTo>
                    <a:pt x="116706" y="515128"/>
                  </a:lnTo>
                  <a:lnTo>
                    <a:pt x="83491" y="486636"/>
                  </a:lnTo>
                  <a:lnTo>
                    <a:pt x="54999" y="453421"/>
                  </a:lnTo>
                  <a:lnTo>
                    <a:pt x="31817" y="416070"/>
                  </a:lnTo>
                  <a:lnTo>
                    <a:pt x="14532" y="375170"/>
                  </a:lnTo>
                  <a:lnTo>
                    <a:pt x="3730" y="331307"/>
                  </a:lnTo>
                  <a:lnTo>
                    <a:pt x="0" y="285068"/>
                  </a:lnTo>
                  <a:lnTo>
                    <a:pt x="3730" y="238829"/>
                  </a:lnTo>
                  <a:lnTo>
                    <a:pt x="14532" y="194966"/>
                  </a:lnTo>
                  <a:lnTo>
                    <a:pt x="31817" y="154064"/>
                  </a:lnTo>
                  <a:lnTo>
                    <a:pt x="54999" y="116712"/>
                  </a:lnTo>
                  <a:lnTo>
                    <a:pt x="83491" y="83496"/>
                  </a:lnTo>
                  <a:lnTo>
                    <a:pt x="116706" y="55002"/>
                  </a:lnTo>
                  <a:lnTo>
                    <a:pt x="154057" y="31819"/>
                  </a:lnTo>
                  <a:lnTo>
                    <a:pt x="194957" y="14533"/>
                  </a:lnTo>
                  <a:lnTo>
                    <a:pt x="238820" y="3731"/>
                  </a:lnTo>
                  <a:lnTo>
                    <a:pt x="285059" y="0"/>
                  </a:lnTo>
                  <a:lnTo>
                    <a:pt x="331300" y="3731"/>
                  </a:lnTo>
                  <a:lnTo>
                    <a:pt x="375165" y="14533"/>
                  </a:lnTo>
                  <a:lnTo>
                    <a:pt x="416067" y="31819"/>
                  </a:lnTo>
                  <a:lnTo>
                    <a:pt x="453419" y="55002"/>
                  </a:lnTo>
                  <a:lnTo>
                    <a:pt x="486635" y="83496"/>
                  </a:lnTo>
                  <a:lnTo>
                    <a:pt x="515128" y="116712"/>
                  </a:lnTo>
                  <a:lnTo>
                    <a:pt x="538310" y="154064"/>
                  </a:lnTo>
                  <a:lnTo>
                    <a:pt x="555595" y="194966"/>
                  </a:lnTo>
                  <a:lnTo>
                    <a:pt x="566397" y="238829"/>
                  </a:lnTo>
                  <a:lnTo>
                    <a:pt x="570128" y="285068"/>
                  </a:lnTo>
                  <a:close/>
                </a:path>
              </a:pathLst>
            </a:custGeom>
            <a:ln w="4653">
              <a:solidFill>
                <a:srgbClr val="231F20"/>
              </a:solidFill>
            </a:ln>
          </p:spPr>
          <p:txBody>
            <a:bodyPr wrap="square" lIns="0" tIns="0" rIns="0" bIns="0" rtlCol="0"/>
            <a:lstStyle/>
            <a:p>
              <a:endParaRPr/>
            </a:p>
          </p:txBody>
        </p:sp>
        <p:sp>
          <p:nvSpPr>
            <p:cNvPr id="12" name="object 10">
              <a:extLst>
                <a:ext uri="{FF2B5EF4-FFF2-40B4-BE49-F238E27FC236}">
                  <a16:creationId xmlns:a16="http://schemas.microsoft.com/office/drawing/2014/main" id="{7A464BC4-2BF8-43B5-9616-9647828ED072}"/>
                </a:ext>
              </a:extLst>
            </p:cNvPr>
            <p:cNvSpPr/>
            <p:nvPr/>
          </p:nvSpPr>
          <p:spPr>
            <a:xfrm>
              <a:off x="580561" y="5345711"/>
              <a:ext cx="655955" cy="655955"/>
            </a:xfrm>
            <a:custGeom>
              <a:avLst/>
              <a:gdLst/>
              <a:ahLst/>
              <a:cxnLst/>
              <a:rect l="l" t="t" r="r" b="b"/>
              <a:pathLst>
                <a:path w="655955" h="655954">
                  <a:moveTo>
                    <a:pt x="655710" y="327855"/>
                  </a:moveTo>
                  <a:lnTo>
                    <a:pt x="652155" y="376302"/>
                  </a:lnTo>
                  <a:lnTo>
                    <a:pt x="641828" y="422543"/>
                  </a:lnTo>
                  <a:lnTo>
                    <a:pt x="625238" y="466069"/>
                  </a:lnTo>
                  <a:lnTo>
                    <a:pt x="602890" y="506374"/>
                  </a:lnTo>
                  <a:lnTo>
                    <a:pt x="575292" y="542951"/>
                  </a:lnTo>
                  <a:lnTo>
                    <a:pt x="542951" y="575292"/>
                  </a:lnTo>
                  <a:lnTo>
                    <a:pt x="506374" y="602890"/>
                  </a:lnTo>
                  <a:lnTo>
                    <a:pt x="466069" y="625238"/>
                  </a:lnTo>
                  <a:lnTo>
                    <a:pt x="422543" y="641828"/>
                  </a:lnTo>
                  <a:lnTo>
                    <a:pt x="376302" y="652155"/>
                  </a:lnTo>
                  <a:lnTo>
                    <a:pt x="327855" y="655710"/>
                  </a:lnTo>
                  <a:lnTo>
                    <a:pt x="279407" y="652155"/>
                  </a:lnTo>
                  <a:lnTo>
                    <a:pt x="233166" y="641828"/>
                  </a:lnTo>
                  <a:lnTo>
                    <a:pt x="189640" y="625238"/>
                  </a:lnTo>
                  <a:lnTo>
                    <a:pt x="149335" y="602890"/>
                  </a:lnTo>
                  <a:lnTo>
                    <a:pt x="112758" y="575292"/>
                  </a:lnTo>
                  <a:lnTo>
                    <a:pt x="80418" y="542951"/>
                  </a:lnTo>
                  <a:lnTo>
                    <a:pt x="52820" y="506374"/>
                  </a:lnTo>
                  <a:lnTo>
                    <a:pt x="30472" y="466069"/>
                  </a:lnTo>
                  <a:lnTo>
                    <a:pt x="13881" y="422543"/>
                  </a:lnTo>
                  <a:lnTo>
                    <a:pt x="3554" y="376302"/>
                  </a:lnTo>
                  <a:lnTo>
                    <a:pt x="0" y="327855"/>
                  </a:lnTo>
                  <a:lnTo>
                    <a:pt x="3554" y="279407"/>
                  </a:lnTo>
                  <a:lnTo>
                    <a:pt x="13881" y="233166"/>
                  </a:lnTo>
                  <a:lnTo>
                    <a:pt x="30472" y="189640"/>
                  </a:lnTo>
                  <a:lnTo>
                    <a:pt x="52820" y="149335"/>
                  </a:lnTo>
                  <a:lnTo>
                    <a:pt x="80418" y="112758"/>
                  </a:lnTo>
                  <a:lnTo>
                    <a:pt x="112758" y="80418"/>
                  </a:lnTo>
                  <a:lnTo>
                    <a:pt x="149335" y="52820"/>
                  </a:lnTo>
                  <a:lnTo>
                    <a:pt x="189640" y="30472"/>
                  </a:lnTo>
                  <a:lnTo>
                    <a:pt x="233166" y="13881"/>
                  </a:lnTo>
                  <a:lnTo>
                    <a:pt x="279407" y="3554"/>
                  </a:lnTo>
                  <a:lnTo>
                    <a:pt x="327855" y="0"/>
                  </a:lnTo>
                  <a:lnTo>
                    <a:pt x="376302" y="3554"/>
                  </a:lnTo>
                  <a:lnTo>
                    <a:pt x="422543" y="13881"/>
                  </a:lnTo>
                  <a:lnTo>
                    <a:pt x="466069" y="30472"/>
                  </a:lnTo>
                  <a:lnTo>
                    <a:pt x="506374" y="52820"/>
                  </a:lnTo>
                  <a:lnTo>
                    <a:pt x="542951" y="80418"/>
                  </a:lnTo>
                  <a:lnTo>
                    <a:pt x="575292" y="112758"/>
                  </a:lnTo>
                  <a:lnTo>
                    <a:pt x="602890" y="149335"/>
                  </a:lnTo>
                  <a:lnTo>
                    <a:pt x="625238" y="189640"/>
                  </a:lnTo>
                  <a:lnTo>
                    <a:pt x="641828" y="233166"/>
                  </a:lnTo>
                  <a:lnTo>
                    <a:pt x="652155" y="279407"/>
                  </a:lnTo>
                  <a:lnTo>
                    <a:pt x="655710" y="327855"/>
                  </a:lnTo>
                  <a:close/>
                </a:path>
              </a:pathLst>
            </a:custGeom>
            <a:ln w="37229">
              <a:solidFill>
                <a:srgbClr val="AA1E2E"/>
              </a:solidFill>
            </a:ln>
          </p:spPr>
          <p:txBody>
            <a:bodyPr wrap="square" lIns="0" tIns="0" rIns="0" bIns="0" rtlCol="0"/>
            <a:lstStyle/>
            <a:p>
              <a:endParaRPr/>
            </a:p>
          </p:txBody>
        </p:sp>
        <p:sp>
          <p:nvSpPr>
            <p:cNvPr id="13" name="object 11">
              <a:extLst>
                <a:ext uri="{FF2B5EF4-FFF2-40B4-BE49-F238E27FC236}">
                  <a16:creationId xmlns:a16="http://schemas.microsoft.com/office/drawing/2014/main" id="{B6C5429F-C8F6-4510-AC2D-64E0EE72A434}"/>
                </a:ext>
              </a:extLst>
            </p:cNvPr>
            <p:cNvSpPr/>
            <p:nvPr/>
          </p:nvSpPr>
          <p:spPr>
            <a:xfrm>
              <a:off x="654238" y="5026661"/>
              <a:ext cx="254635" cy="892175"/>
            </a:xfrm>
            <a:custGeom>
              <a:avLst/>
              <a:gdLst/>
              <a:ahLst/>
              <a:cxnLst/>
              <a:rect l="l" t="t" r="r" b="b"/>
              <a:pathLst>
                <a:path w="254634" h="892175">
                  <a:moveTo>
                    <a:pt x="254028" y="0"/>
                  </a:moveTo>
                  <a:lnTo>
                    <a:pt x="0" y="891775"/>
                  </a:lnTo>
                  <a:lnTo>
                    <a:pt x="254028" y="648394"/>
                  </a:lnTo>
                  <a:lnTo>
                    <a:pt x="254028" y="0"/>
                  </a:lnTo>
                  <a:close/>
                </a:path>
              </a:pathLst>
            </a:custGeom>
            <a:solidFill>
              <a:srgbClr val="C62639"/>
            </a:solidFill>
          </p:spPr>
          <p:txBody>
            <a:bodyPr wrap="square" lIns="0" tIns="0" rIns="0" bIns="0" rtlCol="0"/>
            <a:lstStyle/>
            <a:p>
              <a:endParaRPr/>
            </a:p>
          </p:txBody>
        </p:sp>
        <p:sp>
          <p:nvSpPr>
            <p:cNvPr id="14" name="object 12">
              <a:extLst>
                <a:ext uri="{FF2B5EF4-FFF2-40B4-BE49-F238E27FC236}">
                  <a16:creationId xmlns:a16="http://schemas.microsoft.com/office/drawing/2014/main" id="{F49F4952-D62B-4352-A136-85C95D0A4D7D}"/>
                </a:ext>
              </a:extLst>
            </p:cNvPr>
            <p:cNvSpPr/>
            <p:nvPr/>
          </p:nvSpPr>
          <p:spPr>
            <a:xfrm>
              <a:off x="908265" y="5026656"/>
              <a:ext cx="254635" cy="892175"/>
            </a:xfrm>
            <a:custGeom>
              <a:avLst/>
              <a:gdLst/>
              <a:ahLst/>
              <a:cxnLst/>
              <a:rect l="l" t="t" r="r" b="b"/>
              <a:pathLst>
                <a:path w="254634" h="892175">
                  <a:moveTo>
                    <a:pt x="0" y="0"/>
                  </a:moveTo>
                  <a:lnTo>
                    <a:pt x="0" y="648403"/>
                  </a:lnTo>
                  <a:lnTo>
                    <a:pt x="254428" y="891728"/>
                  </a:lnTo>
                  <a:lnTo>
                    <a:pt x="0" y="0"/>
                  </a:lnTo>
                  <a:close/>
                </a:path>
              </a:pathLst>
            </a:custGeom>
            <a:solidFill>
              <a:srgbClr val="E11C46"/>
            </a:solidFill>
          </p:spPr>
          <p:txBody>
            <a:bodyPr wrap="square" lIns="0" tIns="0" rIns="0" bIns="0" rtlCol="0"/>
            <a:lstStyle/>
            <a:p>
              <a:endParaRPr/>
            </a:p>
          </p:txBody>
        </p:sp>
        <p:pic>
          <p:nvPicPr>
            <p:cNvPr id="15" name="object 13">
              <a:extLst>
                <a:ext uri="{FF2B5EF4-FFF2-40B4-BE49-F238E27FC236}">
                  <a16:creationId xmlns:a16="http://schemas.microsoft.com/office/drawing/2014/main" id="{72449C96-6E83-4688-B1EA-04CDAB282ABA}"/>
                </a:ext>
              </a:extLst>
            </p:cNvPr>
            <p:cNvPicPr/>
            <p:nvPr/>
          </p:nvPicPr>
          <p:blipFill>
            <a:blip r:embed="rId3" cstate="print"/>
            <a:stretch>
              <a:fillRect/>
            </a:stretch>
          </p:blipFill>
          <p:spPr>
            <a:xfrm>
              <a:off x="852466" y="5788631"/>
              <a:ext cx="113839" cy="105295"/>
            </a:xfrm>
            <a:prstGeom prst="rect">
              <a:avLst/>
            </a:prstGeom>
          </p:spPr>
        </p:pic>
        <p:sp>
          <p:nvSpPr>
            <p:cNvPr id="16" name="object 14">
              <a:extLst>
                <a:ext uri="{FF2B5EF4-FFF2-40B4-BE49-F238E27FC236}">
                  <a16:creationId xmlns:a16="http://schemas.microsoft.com/office/drawing/2014/main" id="{512BF193-D228-41CA-A290-0B4747352B4E}"/>
                </a:ext>
              </a:extLst>
            </p:cNvPr>
            <p:cNvSpPr/>
            <p:nvPr/>
          </p:nvSpPr>
          <p:spPr>
            <a:xfrm>
              <a:off x="6996794" y="-15275"/>
              <a:ext cx="5343400" cy="2278775"/>
            </a:xfrm>
            <a:custGeom>
              <a:avLst/>
              <a:gdLst/>
              <a:ahLst/>
              <a:cxnLst/>
              <a:rect l="l" t="t" r="r" b="b"/>
              <a:pathLst>
                <a:path w="2345690" h="1847850">
                  <a:moveTo>
                    <a:pt x="2345478" y="0"/>
                  </a:moveTo>
                  <a:lnTo>
                    <a:pt x="0" y="0"/>
                  </a:lnTo>
                  <a:lnTo>
                    <a:pt x="0" y="1847725"/>
                  </a:lnTo>
                  <a:lnTo>
                    <a:pt x="2345478" y="1847725"/>
                  </a:lnTo>
                  <a:lnTo>
                    <a:pt x="2345478" y="0"/>
                  </a:lnTo>
                  <a:close/>
                </a:path>
              </a:pathLst>
            </a:custGeom>
            <a:solidFill>
              <a:srgbClr val="ED1D73">
                <a:alpha val="89999"/>
              </a:srgbClr>
            </a:solidFill>
          </p:spPr>
          <p:txBody>
            <a:bodyPr wrap="square" lIns="0" tIns="0" rIns="0" bIns="0" rtlCol="0"/>
            <a:lstStyle/>
            <a:p>
              <a:endParaRPr dirty="0"/>
            </a:p>
          </p:txBody>
        </p:sp>
        <p:sp>
          <p:nvSpPr>
            <p:cNvPr id="19" name="object 17">
              <a:extLst>
                <a:ext uri="{FF2B5EF4-FFF2-40B4-BE49-F238E27FC236}">
                  <a16:creationId xmlns:a16="http://schemas.microsoft.com/office/drawing/2014/main" id="{C6E19AF3-C62D-43D5-BFE0-728CE6A30E98}"/>
                </a:ext>
              </a:extLst>
            </p:cNvPr>
            <p:cNvSpPr/>
            <p:nvPr/>
          </p:nvSpPr>
          <p:spPr>
            <a:xfrm>
              <a:off x="0" y="6223829"/>
              <a:ext cx="10052050" cy="303530"/>
            </a:xfrm>
            <a:custGeom>
              <a:avLst/>
              <a:gdLst/>
              <a:ahLst/>
              <a:cxnLst/>
              <a:rect l="l" t="t" r="r" b="b"/>
              <a:pathLst>
                <a:path w="10052050" h="303529">
                  <a:moveTo>
                    <a:pt x="10052050" y="0"/>
                  </a:moveTo>
                  <a:lnTo>
                    <a:pt x="0" y="0"/>
                  </a:lnTo>
                  <a:lnTo>
                    <a:pt x="0" y="303534"/>
                  </a:lnTo>
                  <a:lnTo>
                    <a:pt x="10052050" y="303534"/>
                  </a:lnTo>
                  <a:lnTo>
                    <a:pt x="10052050" y="0"/>
                  </a:lnTo>
                  <a:close/>
                </a:path>
              </a:pathLst>
            </a:custGeom>
            <a:solidFill>
              <a:srgbClr val="C92027"/>
            </a:solidFill>
          </p:spPr>
          <p:txBody>
            <a:bodyPr wrap="square" lIns="0" tIns="0" rIns="0" bIns="0" rtlCol="0"/>
            <a:lstStyle/>
            <a:p>
              <a:endParaRPr/>
            </a:p>
          </p:txBody>
        </p:sp>
        <p:pic>
          <p:nvPicPr>
            <p:cNvPr id="20" name="object 18">
              <a:extLst>
                <a:ext uri="{FF2B5EF4-FFF2-40B4-BE49-F238E27FC236}">
                  <a16:creationId xmlns:a16="http://schemas.microsoft.com/office/drawing/2014/main" id="{30872ADD-086D-4AF9-B25C-BD7DB3F7A9C9}"/>
                </a:ext>
              </a:extLst>
            </p:cNvPr>
            <p:cNvPicPr/>
            <p:nvPr/>
          </p:nvPicPr>
          <p:blipFill>
            <a:blip r:embed="rId4" cstate="print"/>
            <a:stretch>
              <a:fillRect/>
            </a:stretch>
          </p:blipFill>
          <p:spPr>
            <a:xfrm>
              <a:off x="317889" y="6300739"/>
              <a:ext cx="9609198" cy="161554"/>
            </a:xfrm>
            <a:prstGeom prst="rect">
              <a:avLst/>
            </a:prstGeom>
          </p:spPr>
        </p:pic>
        <p:sp>
          <p:nvSpPr>
            <p:cNvPr id="25" name="object 23">
              <a:extLst>
                <a:ext uri="{FF2B5EF4-FFF2-40B4-BE49-F238E27FC236}">
                  <a16:creationId xmlns:a16="http://schemas.microsoft.com/office/drawing/2014/main" id="{374C4C6E-435F-4C2D-9EC3-2FFA5B49ABDD}"/>
                </a:ext>
              </a:extLst>
            </p:cNvPr>
            <p:cNvSpPr/>
            <p:nvPr/>
          </p:nvSpPr>
          <p:spPr>
            <a:xfrm>
              <a:off x="19993905" y="6433382"/>
              <a:ext cx="7620" cy="7620"/>
            </a:xfrm>
            <a:custGeom>
              <a:avLst/>
              <a:gdLst/>
              <a:ahLst/>
              <a:cxnLst/>
              <a:rect l="l" t="t" r="r" b="b"/>
              <a:pathLst>
                <a:path w="7619" h="7620">
                  <a:moveTo>
                    <a:pt x="4849" y="0"/>
                  </a:moveTo>
                  <a:lnTo>
                    <a:pt x="3797" y="0"/>
                  </a:lnTo>
                  <a:lnTo>
                    <a:pt x="2727" y="0"/>
                  </a:lnTo>
                  <a:lnTo>
                    <a:pt x="1833" y="353"/>
                  </a:lnTo>
                  <a:lnTo>
                    <a:pt x="362" y="1768"/>
                  </a:lnTo>
                  <a:lnTo>
                    <a:pt x="0" y="2643"/>
                  </a:lnTo>
                  <a:lnTo>
                    <a:pt x="0" y="4663"/>
                  </a:lnTo>
                  <a:lnTo>
                    <a:pt x="381" y="5537"/>
                  </a:lnTo>
                  <a:lnTo>
                    <a:pt x="1908" y="7064"/>
                  </a:lnTo>
                  <a:lnTo>
                    <a:pt x="2782" y="7445"/>
                  </a:lnTo>
                  <a:lnTo>
                    <a:pt x="4802" y="7445"/>
                  </a:lnTo>
                  <a:lnTo>
                    <a:pt x="5686" y="7073"/>
                  </a:lnTo>
                  <a:lnTo>
                    <a:pt x="7176" y="5603"/>
                  </a:lnTo>
                  <a:lnTo>
                    <a:pt x="7557" y="4718"/>
                  </a:lnTo>
                  <a:lnTo>
                    <a:pt x="7557" y="2643"/>
                  </a:lnTo>
                  <a:lnTo>
                    <a:pt x="7194" y="1768"/>
                  </a:lnTo>
                  <a:lnTo>
                    <a:pt x="5761" y="353"/>
                  </a:lnTo>
                  <a:lnTo>
                    <a:pt x="4849" y="0"/>
                  </a:lnTo>
                  <a:close/>
                </a:path>
              </a:pathLst>
            </a:custGeom>
            <a:solidFill>
              <a:srgbClr val="FFFFFF"/>
            </a:solidFill>
          </p:spPr>
          <p:txBody>
            <a:bodyPr wrap="square" lIns="0" tIns="0" rIns="0" bIns="0" rtlCol="0"/>
            <a:lstStyle/>
            <a:p>
              <a:endParaRPr/>
            </a:p>
          </p:txBody>
        </p:sp>
      </p:grpSp>
      <p:sp>
        <p:nvSpPr>
          <p:cNvPr id="26" name="object 24">
            <a:extLst>
              <a:ext uri="{FF2B5EF4-FFF2-40B4-BE49-F238E27FC236}">
                <a16:creationId xmlns:a16="http://schemas.microsoft.com/office/drawing/2014/main" id="{3D7DB792-66B6-4DD7-A698-E0C03958476A}"/>
              </a:ext>
            </a:extLst>
          </p:cNvPr>
          <p:cNvSpPr txBox="1"/>
          <p:nvPr/>
        </p:nvSpPr>
        <p:spPr>
          <a:xfrm>
            <a:off x="607730" y="464246"/>
            <a:ext cx="3185795" cy="1029969"/>
          </a:xfrm>
          <a:prstGeom prst="rect">
            <a:avLst/>
          </a:prstGeom>
          <a:solidFill>
            <a:srgbClr val="5C5A57"/>
          </a:solidFill>
          <a:ln w="72114">
            <a:solidFill>
              <a:srgbClr val="49BA79"/>
            </a:solidFill>
          </a:ln>
        </p:spPr>
        <p:txBody>
          <a:bodyPr vert="horz" wrap="square" lIns="0" tIns="184785" rIns="0" bIns="0" rtlCol="0">
            <a:spAutoFit/>
          </a:bodyPr>
          <a:lstStyle/>
          <a:p>
            <a:pPr marR="127000" algn="ctr">
              <a:lnSpc>
                <a:spcPts val="2400"/>
              </a:lnSpc>
              <a:spcBef>
                <a:spcPts val="1455"/>
              </a:spcBef>
            </a:pPr>
            <a:r>
              <a:rPr sz="2200" b="1" spc="-10" dirty="0">
                <a:solidFill>
                  <a:srgbClr val="FFFFFF"/>
                </a:solidFill>
                <a:latin typeface="Georgia"/>
                <a:cs typeface="Georgia"/>
              </a:rPr>
              <a:t>Park</a:t>
            </a:r>
            <a:r>
              <a:rPr sz="2200" b="1" spc="-90" dirty="0">
                <a:solidFill>
                  <a:srgbClr val="FFFFFF"/>
                </a:solidFill>
                <a:latin typeface="Georgia"/>
                <a:cs typeface="Georgia"/>
              </a:rPr>
              <a:t> </a:t>
            </a:r>
            <a:r>
              <a:rPr sz="2200" b="1" spc="-70" dirty="0">
                <a:solidFill>
                  <a:srgbClr val="FFFFFF"/>
                </a:solidFill>
                <a:latin typeface="Georgia"/>
                <a:cs typeface="Georgia"/>
              </a:rPr>
              <a:t>Residences</a:t>
            </a:r>
            <a:endParaRPr sz="2200" dirty="0">
              <a:latin typeface="Georgia"/>
              <a:cs typeface="Georgia"/>
            </a:endParaRPr>
          </a:p>
          <a:p>
            <a:pPr marR="134620" algn="ctr">
              <a:lnSpc>
                <a:spcPts val="1920"/>
              </a:lnSpc>
            </a:pPr>
            <a:r>
              <a:rPr sz="1800" spc="10" dirty="0">
                <a:solidFill>
                  <a:srgbClr val="FFFFFF"/>
                </a:solidFill>
                <a:latin typeface="Georgia"/>
                <a:cs typeface="Georgia"/>
              </a:rPr>
              <a:t>Aroun</a:t>
            </a:r>
            <a:r>
              <a:rPr sz="1800" spc="165" dirty="0">
                <a:solidFill>
                  <a:srgbClr val="FFFFFF"/>
                </a:solidFill>
                <a:latin typeface="Georgia"/>
                <a:cs typeface="Georgia"/>
              </a:rPr>
              <a:t>d</a:t>
            </a:r>
            <a:r>
              <a:rPr sz="1800" spc="-170" dirty="0">
                <a:solidFill>
                  <a:srgbClr val="FFFFFF"/>
                </a:solidFill>
                <a:latin typeface="Georgia"/>
                <a:cs typeface="Georgia"/>
              </a:rPr>
              <a:t> </a:t>
            </a:r>
            <a:r>
              <a:rPr sz="1800" spc="-35" dirty="0">
                <a:solidFill>
                  <a:srgbClr val="FFFFFF"/>
                </a:solidFill>
                <a:latin typeface="Georgia"/>
                <a:cs typeface="Georgia"/>
              </a:rPr>
              <a:t>Th</a:t>
            </a:r>
            <a:r>
              <a:rPr sz="1800" spc="90" dirty="0">
                <a:solidFill>
                  <a:srgbClr val="FFFFFF"/>
                </a:solidFill>
                <a:latin typeface="Georgia"/>
                <a:cs typeface="Georgia"/>
              </a:rPr>
              <a:t>e</a:t>
            </a:r>
            <a:r>
              <a:rPr sz="1800" spc="-170" dirty="0">
                <a:solidFill>
                  <a:srgbClr val="FFFFFF"/>
                </a:solidFill>
                <a:latin typeface="Georgia"/>
                <a:cs typeface="Georgia"/>
              </a:rPr>
              <a:t> </a:t>
            </a:r>
            <a:r>
              <a:rPr sz="1800" spc="125" dirty="0">
                <a:solidFill>
                  <a:srgbClr val="FFFFFF"/>
                </a:solidFill>
                <a:latin typeface="Georgia"/>
                <a:cs typeface="Georgia"/>
              </a:rPr>
              <a:t>Blu</a:t>
            </a:r>
            <a:endParaRPr sz="1800" dirty="0">
              <a:latin typeface="Georgia"/>
              <a:cs typeface="Georgia"/>
            </a:endParaRPr>
          </a:p>
        </p:txBody>
      </p:sp>
      <p:sp>
        <p:nvSpPr>
          <p:cNvPr id="38" name="Rectangle 37">
            <a:extLst>
              <a:ext uri="{FF2B5EF4-FFF2-40B4-BE49-F238E27FC236}">
                <a16:creationId xmlns:a16="http://schemas.microsoft.com/office/drawing/2014/main" id="{59112F3B-317C-441E-934E-F6A9D2C0A59F}"/>
              </a:ext>
            </a:extLst>
          </p:cNvPr>
          <p:cNvSpPr/>
          <p:nvPr/>
        </p:nvSpPr>
        <p:spPr>
          <a:xfrm rot="1194637">
            <a:off x="2381153" y="4476094"/>
            <a:ext cx="1129476" cy="338554"/>
          </a:xfrm>
          <a:prstGeom prst="rect">
            <a:avLst/>
          </a:prstGeom>
          <a:noFill/>
        </p:spPr>
        <p:txBody>
          <a:bodyPr wrap="non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highlight>
                  <a:srgbClr val="00FFFF"/>
                </a:highlight>
              </a:rPr>
              <a:t>ROW NO 2.</a:t>
            </a:r>
          </a:p>
        </p:txBody>
      </p:sp>
      <p:sp>
        <p:nvSpPr>
          <p:cNvPr id="39" name="Rectangle 38">
            <a:extLst>
              <a:ext uri="{FF2B5EF4-FFF2-40B4-BE49-F238E27FC236}">
                <a16:creationId xmlns:a16="http://schemas.microsoft.com/office/drawing/2014/main" id="{26E9DA92-186D-4677-8D4E-BBD4F25BF8BE}"/>
              </a:ext>
            </a:extLst>
          </p:cNvPr>
          <p:cNvSpPr/>
          <p:nvPr/>
        </p:nvSpPr>
        <p:spPr>
          <a:xfrm rot="1344021">
            <a:off x="2518313" y="3835191"/>
            <a:ext cx="1129476" cy="338554"/>
          </a:xfrm>
          <a:prstGeom prst="rect">
            <a:avLst/>
          </a:prstGeom>
          <a:noFill/>
        </p:spPr>
        <p:txBody>
          <a:bodyPr wrap="non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highlight>
                  <a:srgbClr val="00FFFF"/>
                </a:highlight>
              </a:rPr>
              <a:t>ROW NO 3.</a:t>
            </a:r>
          </a:p>
        </p:txBody>
      </p:sp>
      <p:sp>
        <p:nvSpPr>
          <p:cNvPr id="40" name="Rectangle 39">
            <a:extLst>
              <a:ext uri="{FF2B5EF4-FFF2-40B4-BE49-F238E27FC236}">
                <a16:creationId xmlns:a16="http://schemas.microsoft.com/office/drawing/2014/main" id="{E1BCA6E4-6601-40D5-978F-8542981DA825}"/>
              </a:ext>
            </a:extLst>
          </p:cNvPr>
          <p:cNvSpPr/>
          <p:nvPr/>
        </p:nvSpPr>
        <p:spPr>
          <a:xfrm rot="21413411">
            <a:off x="4516435" y="2396143"/>
            <a:ext cx="1233672" cy="338554"/>
          </a:xfrm>
          <a:prstGeom prst="rect">
            <a:avLst/>
          </a:prstGeom>
          <a:noFill/>
        </p:spPr>
        <p:txBody>
          <a:bodyPr wrap="non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highlight>
                  <a:srgbClr val="00FFFF"/>
                </a:highlight>
              </a:rPr>
              <a:t>ROW NO 17.</a:t>
            </a:r>
          </a:p>
        </p:txBody>
      </p:sp>
      <p:sp>
        <p:nvSpPr>
          <p:cNvPr id="41" name="Rectangle 40">
            <a:extLst>
              <a:ext uri="{FF2B5EF4-FFF2-40B4-BE49-F238E27FC236}">
                <a16:creationId xmlns:a16="http://schemas.microsoft.com/office/drawing/2014/main" id="{08F61730-6D03-442F-AED8-CADF60210D71}"/>
              </a:ext>
            </a:extLst>
          </p:cNvPr>
          <p:cNvSpPr/>
          <p:nvPr/>
        </p:nvSpPr>
        <p:spPr>
          <a:xfrm rot="21413411">
            <a:off x="4516435" y="3056799"/>
            <a:ext cx="1233671" cy="338554"/>
          </a:xfrm>
          <a:prstGeom prst="rect">
            <a:avLst/>
          </a:prstGeom>
          <a:noFill/>
        </p:spPr>
        <p:txBody>
          <a:bodyPr wrap="non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highlight>
                  <a:srgbClr val="00FFFF"/>
                </a:highlight>
              </a:rPr>
              <a:t>ROW NO 18.</a:t>
            </a:r>
          </a:p>
        </p:txBody>
      </p:sp>
      <p:sp>
        <p:nvSpPr>
          <p:cNvPr id="42" name="Rectangle 41">
            <a:extLst>
              <a:ext uri="{FF2B5EF4-FFF2-40B4-BE49-F238E27FC236}">
                <a16:creationId xmlns:a16="http://schemas.microsoft.com/office/drawing/2014/main" id="{5B803B90-0EF9-4559-9507-FEBB647A1E46}"/>
              </a:ext>
            </a:extLst>
          </p:cNvPr>
          <p:cNvSpPr/>
          <p:nvPr/>
        </p:nvSpPr>
        <p:spPr>
          <a:xfrm rot="21413411">
            <a:off x="6557119" y="5280726"/>
            <a:ext cx="1233671" cy="338554"/>
          </a:xfrm>
          <a:prstGeom prst="rect">
            <a:avLst/>
          </a:prstGeom>
          <a:noFill/>
        </p:spPr>
        <p:txBody>
          <a:bodyPr wrap="non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highlight>
                  <a:srgbClr val="00FFFF"/>
                </a:highlight>
              </a:rPr>
              <a:t>ROW NO 16.</a:t>
            </a:r>
          </a:p>
        </p:txBody>
      </p:sp>
      <p:sp>
        <p:nvSpPr>
          <p:cNvPr id="44" name="TextBox 43">
            <a:extLst>
              <a:ext uri="{FF2B5EF4-FFF2-40B4-BE49-F238E27FC236}">
                <a16:creationId xmlns:a16="http://schemas.microsoft.com/office/drawing/2014/main" id="{5B2EA446-CD3E-4362-BE32-5654AFDE6BA8}"/>
              </a:ext>
            </a:extLst>
          </p:cNvPr>
          <p:cNvSpPr txBox="1"/>
          <p:nvPr/>
        </p:nvSpPr>
        <p:spPr>
          <a:xfrm>
            <a:off x="6964680" y="244661"/>
            <a:ext cx="5227320" cy="1681229"/>
          </a:xfrm>
          <a:prstGeom prst="rect">
            <a:avLst/>
          </a:prstGeom>
          <a:noFill/>
        </p:spPr>
        <p:txBody>
          <a:bodyPr wrap="square">
            <a:spAutoFit/>
          </a:bodyPr>
          <a:lstStyle/>
          <a:p>
            <a:pPr marL="311150" indent="-108585">
              <a:lnSpc>
                <a:spcPct val="150000"/>
              </a:lnSpc>
              <a:buClr>
                <a:srgbClr val="D71976"/>
              </a:buClr>
              <a:buSzPct val="158823"/>
              <a:buFont typeface="Wingdings"/>
              <a:buChar char=""/>
              <a:tabLst>
                <a:tab pos="311785" algn="l"/>
              </a:tabLst>
            </a:pPr>
            <a:r>
              <a:rPr lang="en-US" sz="1400" b="1" spc="15" dirty="0">
                <a:solidFill>
                  <a:srgbClr val="231F20"/>
                </a:solidFill>
                <a:latin typeface="Kartika" panose="020B0502040204020203" pitchFamily="18" charset="0"/>
                <a:cs typeface="Kartika" panose="020B0502040204020203" pitchFamily="18" charset="0"/>
              </a:rPr>
              <a:t>Room</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service</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cum</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subscription-based</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House</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Keeping</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services</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from</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onsite</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hotel/service</a:t>
            </a:r>
            <a:r>
              <a:rPr lang="en-US" sz="1400" b="1" spc="5"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apartments</a:t>
            </a:r>
          </a:p>
          <a:p>
            <a:pPr marL="311150" indent="-108585">
              <a:lnSpc>
                <a:spcPct val="150000"/>
              </a:lnSpc>
              <a:buClr>
                <a:srgbClr val="D71976"/>
              </a:buClr>
              <a:buSzPct val="158823"/>
              <a:buFont typeface="Wingdings"/>
              <a:buChar char=""/>
              <a:tabLst>
                <a:tab pos="311785" algn="l"/>
              </a:tabLst>
            </a:pPr>
            <a:endParaRPr lang="en-US" sz="1400" dirty="0">
              <a:latin typeface="Kartika" panose="020B0502040204020203" pitchFamily="18" charset="0"/>
              <a:cs typeface="Kartika" panose="020B0502040204020203" pitchFamily="18" charset="0"/>
            </a:endParaRPr>
          </a:p>
          <a:p>
            <a:pPr marL="146050" indent="-108585">
              <a:lnSpc>
                <a:spcPct val="150000"/>
              </a:lnSpc>
              <a:spcBef>
                <a:spcPts val="15"/>
              </a:spcBef>
              <a:buClr>
                <a:srgbClr val="D71976"/>
              </a:buClr>
              <a:buSzPct val="158823"/>
              <a:buFont typeface="Wingdings"/>
              <a:buChar char=""/>
              <a:tabLst>
                <a:tab pos="146685" algn="l"/>
              </a:tabLst>
            </a:pPr>
            <a:r>
              <a:rPr lang="en-US" sz="1400" b="1" spc="15" dirty="0">
                <a:solidFill>
                  <a:srgbClr val="231F20"/>
                </a:solidFill>
                <a:latin typeface="Kartika" panose="020B0502040204020203" pitchFamily="18" charset="0"/>
                <a:cs typeface="Kartika" panose="020B0502040204020203" pitchFamily="18" charset="0"/>
              </a:rPr>
              <a:t>Lifetime</a:t>
            </a:r>
            <a:r>
              <a:rPr lang="en-US" sz="1400" b="1" spc="10" dirty="0">
                <a:solidFill>
                  <a:srgbClr val="231F20"/>
                </a:solidFill>
                <a:latin typeface="Kartika" panose="020B0502040204020203" pitchFamily="18" charset="0"/>
                <a:cs typeface="Kartika" panose="020B0502040204020203" pitchFamily="18" charset="0"/>
              </a:rPr>
              <a:t> privileges </a:t>
            </a:r>
            <a:r>
              <a:rPr lang="en-US" sz="1400" b="1" spc="15" dirty="0">
                <a:solidFill>
                  <a:srgbClr val="231F20"/>
                </a:solidFill>
                <a:latin typeface="Kartika" panose="020B0502040204020203" pitchFamily="18" charset="0"/>
                <a:cs typeface="Kartika" panose="020B0502040204020203" pitchFamily="18" charset="0"/>
              </a:rPr>
              <a:t>on</a:t>
            </a:r>
            <a:r>
              <a:rPr lang="en-US" sz="1400" b="1" spc="10" dirty="0">
                <a:solidFill>
                  <a:srgbClr val="231F20"/>
                </a:solidFill>
                <a:latin typeface="Kartika" panose="020B0502040204020203" pitchFamily="18" charset="0"/>
                <a:cs typeface="Kartika" panose="020B0502040204020203" pitchFamily="18" charset="0"/>
              </a:rPr>
              <a:t> </a:t>
            </a:r>
            <a:r>
              <a:rPr lang="en-US" sz="1400" b="1" spc="5" dirty="0">
                <a:solidFill>
                  <a:srgbClr val="231F20"/>
                </a:solidFill>
                <a:latin typeface="Kartika" panose="020B0502040204020203" pitchFamily="18" charset="0"/>
                <a:cs typeface="Kartika" panose="020B0502040204020203" pitchFamily="18" charset="0"/>
              </a:rPr>
              <a:t>tariff</a:t>
            </a:r>
            <a:r>
              <a:rPr lang="en-US" sz="1400" b="1" spc="10" dirty="0">
                <a:solidFill>
                  <a:srgbClr val="231F20"/>
                </a:solidFill>
                <a:latin typeface="Kartika" panose="020B0502040204020203" pitchFamily="18" charset="0"/>
                <a:cs typeface="Kartika" panose="020B0502040204020203" pitchFamily="18" charset="0"/>
              </a:rPr>
              <a:t> for </a:t>
            </a:r>
            <a:r>
              <a:rPr lang="en-US" sz="1400" b="1" spc="15" dirty="0">
                <a:solidFill>
                  <a:srgbClr val="231F20"/>
                </a:solidFill>
                <a:latin typeface="Kartika" panose="020B0502040204020203" pitchFamily="18" charset="0"/>
                <a:cs typeface="Kartika" panose="020B0502040204020203" pitchFamily="18" charset="0"/>
              </a:rPr>
              <a:t>rooms </a:t>
            </a:r>
            <a:r>
              <a:rPr lang="en-US" sz="1400" b="1" spc="10"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F</a:t>
            </a:r>
            <a:r>
              <a:rPr lang="en-US" sz="1400" b="1" spc="10" dirty="0">
                <a:solidFill>
                  <a:srgbClr val="231F20"/>
                </a:solidFill>
                <a:latin typeface="Kartika" panose="020B0502040204020203" pitchFamily="18" charset="0"/>
                <a:cs typeface="Kartika" panose="020B0502040204020203" pitchFamily="18" charset="0"/>
              </a:rPr>
              <a:t> </a:t>
            </a:r>
            <a:r>
              <a:rPr lang="en-US" sz="1400" b="1" spc="20" dirty="0">
                <a:solidFill>
                  <a:srgbClr val="231F20"/>
                </a:solidFill>
                <a:latin typeface="Kartika" panose="020B0502040204020203" pitchFamily="18" charset="0"/>
                <a:cs typeface="Kartika" panose="020B0502040204020203" pitchFamily="18" charset="0"/>
              </a:rPr>
              <a:t>&amp;</a:t>
            </a:r>
            <a:r>
              <a:rPr lang="en-US" sz="1400" b="1" spc="10" dirty="0">
                <a:solidFill>
                  <a:srgbClr val="231F20"/>
                </a:solidFill>
                <a:latin typeface="Kartika" panose="020B0502040204020203" pitchFamily="18" charset="0"/>
                <a:cs typeface="Kartika" panose="020B0502040204020203" pitchFamily="18" charset="0"/>
              </a:rPr>
              <a:t> </a:t>
            </a:r>
            <a:r>
              <a:rPr lang="en-US" sz="1400" b="1" spc="20" dirty="0">
                <a:solidFill>
                  <a:srgbClr val="231F20"/>
                </a:solidFill>
                <a:latin typeface="Kartika" panose="020B0502040204020203" pitchFamily="18" charset="0"/>
                <a:cs typeface="Kartika" panose="020B0502040204020203" pitchFamily="18" charset="0"/>
              </a:rPr>
              <a:t>B</a:t>
            </a:r>
            <a:r>
              <a:rPr lang="en-US" sz="1400" b="1" spc="10" dirty="0">
                <a:solidFill>
                  <a:srgbClr val="231F20"/>
                </a:solidFill>
                <a:latin typeface="Kartika" panose="020B0502040204020203" pitchFamily="18" charset="0"/>
                <a:cs typeface="Kartika" panose="020B0502040204020203" pitchFamily="18" charset="0"/>
              </a:rPr>
              <a:t> discounts</a:t>
            </a:r>
            <a:r>
              <a:rPr lang="en-US" sz="1400" b="1" spc="15" dirty="0">
                <a:solidFill>
                  <a:srgbClr val="231F20"/>
                </a:solidFill>
                <a:latin typeface="Kartika" panose="020B0502040204020203" pitchFamily="18" charset="0"/>
                <a:cs typeface="Kartika" panose="020B0502040204020203" pitchFamily="18" charset="0"/>
              </a:rPr>
              <a:t> across</a:t>
            </a:r>
            <a:r>
              <a:rPr lang="en-US" sz="1400" b="1" spc="10"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The</a:t>
            </a:r>
            <a:r>
              <a:rPr lang="en-US" sz="1400" b="1" spc="10" dirty="0">
                <a:solidFill>
                  <a:srgbClr val="231F20"/>
                </a:solidFill>
                <a:latin typeface="Kartika" panose="020B0502040204020203" pitchFamily="18" charset="0"/>
                <a:cs typeface="Kartika" panose="020B0502040204020203" pitchFamily="18" charset="0"/>
              </a:rPr>
              <a:t> Park Hotels </a:t>
            </a:r>
            <a:r>
              <a:rPr lang="en-US" sz="1400" b="1" spc="20" dirty="0">
                <a:solidFill>
                  <a:srgbClr val="231F20"/>
                </a:solidFill>
                <a:latin typeface="Kartika" panose="020B0502040204020203" pitchFamily="18" charset="0"/>
                <a:cs typeface="Kartika" panose="020B0502040204020203" pitchFamily="18" charset="0"/>
              </a:rPr>
              <a:t>&amp;</a:t>
            </a:r>
            <a:r>
              <a:rPr lang="en-US" sz="1400" b="1" spc="15" dirty="0">
                <a:solidFill>
                  <a:srgbClr val="231F20"/>
                </a:solidFill>
                <a:latin typeface="Kartika" panose="020B0502040204020203" pitchFamily="18" charset="0"/>
                <a:cs typeface="Kartika" panose="020B0502040204020203" pitchFamily="18" charset="0"/>
              </a:rPr>
              <a:t> Zone</a:t>
            </a:r>
            <a:r>
              <a:rPr lang="en-US" sz="1400" b="1" spc="10"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by</a:t>
            </a:r>
            <a:r>
              <a:rPr lang="en-US" sz="1400" b="1" spc="10" dirty="0">
                <a:solidFill>
                  <a:srgbClr val="231F20"/>
                </a:solidFill>
                <a:latin typeface="Kartika" panose="020B0502040204020203" pitchFamily="18" charset="0"/>
                <a:cs typeface="Kartika" panose="020B0502040204020203" pitchFamily="18" charset="0"/>
              </a:rPr>
              <a:t> </a:t>
            </a:r>
            <a:r>
              <a:rPr lang="en-US" sz="1400" b="1" spc="15" dirty="0">
                <a:solidFill>
                  <a:srgbClr val="231F20"/>
                </a:solidFill>
                <a:latin typeface="Kartika" panose="020B0502040204020203" pitchFamily="18" charset="0"/>
                <a:cs typeface="Kartika" panose="020B0502040204020203" pitchFamily="18" charset="0"/>
              </a:rPr>
              <a:t>The</a:t>
            </a:r>
            <a:r>
              <a:rPr lang="en-US" sz="1400" b="1" spc="10" dirty="0">
                <a:solidFill>
                  <a:srgbClr val="231F20"/>
                </a:solidFill>
                <a:latin typeface="Kartika" panose="020B0502040204020203" pitchFamily="18" charset="0"/>
                <a:cs typeface="Kartika" panose="020B0502040204020203" pitchFamily="18" charset="0"/>
              </a:rPr>
              <a:t> Park Hotels</a:t>
            </a:r>
            <a:endParaRPr lang="en-US" sz="1400" dirty="0">
              <a:latin typeface="Kartika" panose="020B0502040204020203" pitchFamily="18" charset="0"/>
              <a:cs typeface="Kartika" panose="020B0502040204020203" pitchFamily="18" charset="0"/>
            </a:endParaRPr>
          </a:p>
        </p:txBody>
      </p:sp>
      <p:sp>
        <p:nvSpPr>
          <p:cNvPr id="45" name="object 28">
            <a:extLst>
              <a:ext uri="{FF2B5EF4-FFF2-40B4-BE49-F238E27FC236}">
                <a16:creationId xmlns:a16="http://schemas.microsoft.com/office/drawing/2014/main" id="{88C6EBA1-C11D-4D90-A20E-01816C13EAF8}"/>
              </a:ext>
            </a:extLst>
          </p:cNvPr>
          <p:cNvSpPr/>
          <p:nvPr/>
        </p:nvSpPr>
        <p:spPr>
          <a:xfrm>
            <a:off x="9899040" y="3188378"/>
            <a:ext cx="2324556" cy="2521585"/>
          </a:xfrm>
          <a:custGeom>
            <a:avLst/>
            <a:gdLst/>
            <a:ahLst/>
            <a:cxnLst/>
            <a:rect l="l" t="t" r="r" b="b"/>
            <a:pathLst>
              <a:path w="2183765" h="2521585">
                <a:moveTo>
                  <a:pt x="1091727" y="0"/>
                </a:moveTo>
                <a:lnTo>
                  <a:pt x="0" y="630310"/>
                </a:lnTo>
                <a:lnTo>
                  <a:pt x="0" y="1890930"/>
                </a:lnTo>
                <a:lnTo>
                  <a:pt x="1091727" y="2521240"/>
                </a:lnTo>
                <a:lnTo>
                  <a:pt x="2183454" y="1890930"/>
                </a:lnTo>
                <a:lnTo>
                  <a:pt x="2183454" y="630310"/>
                </a:lnTo>
                <a:lnTo>
                  <a:pt x="1091727" y="0"/>
                </a:lnTo>
                <a:close/>
              </a:path>
            </a:pathLst>
          </a:custGeom>
          <a:solidFill>
            <a:srgbClr val="E8116B"/>
          </a:solidFill>
        </p:spPr>
        <p:txBody>
          <a:bodyPr wrap="square" lIns="0" tIns="0" rIns="0" bIns="0" rtlCol="0"/>
          <a:lstStyle/>
          <a:p>
            <a:endParaRPr dirty="0"/>
          </a:p>
        </p:txBody>
      </p:sp>
      <p:sp>
        <p:nvSpPr>
          <p:cNvPr id="46" name="object 29">
            <a:extLst>
              <a:ext uri="{FF2B5EF4-FFF2-40B4-BE49-F238E27FC236}">
                <a16:creationId xmlns:a16="http://schemas.microsoft.com/office/drawing/2014/main" id="{A2110EF4-7697-48D2-999C-94AC8E4D8903}"/>
              </a:ext>
            </a:extLst>
          </p:cNvPr>
          <p:cNvSpPr txBox="1"/>
          <p:nvPr/>
        </p:nvSpPr>
        <p:spPr>
          <a:xfrm>
            <a:off x="10384317" y="4052016"/>
            <a:ext cx="1494790" cy="883919"/>
          </a:xfrm>
          <a:prstGeom prst="rect">
            <a:avLst/>
          </a:prstGeom>
        </p:spPr>
        <p:txBody>
          <a:bodyPr vert="horz" wrap="square" lIns="0" tIns="14604" rIns="0" bIns="0" rtlCol="0">
            <a:spAutoFit/>
          </a:bodyPr>
          <a:lstStyle/>
          <a:p>
            <a:pPr algn="ctr">
              <a:lnSpc>
                <a:spcPct val="100000"/>
              </a:lnSpc>
              <a:spcBef>
                <a:spcPts val="114"/>
              </a:spcBef>
            </a:pPr>
            <a:r>
              <a:rPr sz="1450" b="1" spc="10" dirty="0">
                <a:solidFill>
                  <a:srgbClr val="FFFFFF"/>
                </a:solidFill>
                <a:latin typeface="Georgia"/>
                <a:cs typeface="Georgia"/>
              </a:rPr>
              <a:t>SHOPPING</a:t>
            </a:r>
            <a:endParaRPr sz="1450" dirty="0">
              <a:latin typeface="Georgia"/>
              <a:cs typeface="Georgia"/>
            </a:endParaRPr>
          </a:p>
          <a:p>
            <a:pPr marL="12700" marR="5080" algn="ctr">
              <a:lnSpc>
                <a:spcPct val="125099"/>
              </a:lnSpc>
              <a:spcBef>
                <a:spcPts val="495"/>
              </a:spcBef>
            </a:pPr>
            <a:r>
              <a:rPr sz="1000" spc="20" dirty="0">
                <a:solidFill>
                  <a:srgbClr val="FFFFFF"/>
                </a:solidFill>
                <a:latin typeface="Georgia"/>
                <a:cs typeface="Georgia"/>
              </a:rPr>
              <a:t>High-Street</a:t>
            </a:r>
            <a:r>
              <a:rPr sz="1000" spc="5" dirty="0">
                <a:solidFill>
                  <a:srgbClr val="FFFFFF"/>
                </a:solidFill>
                <a:latin typeface="Georgia"/>
                <a:cs typeface="Georgia"/>
              </a:rPr>
              <a:t> </a:t>
            </a:r>
            <a:r>
              <a:rPr sz="1000" spc="20" dirty="0">
                <a:solidFill>
                  <a:srgbClr val="FFFFFF"/>
                </a:solidFill>
                <a:latin typeface="Georgia"/>
                <a:cs typeface="Georgia"/>
              </a:rPr>
              <a:t>Coffee</a:t>
            </a:r>
            <a:r>
              <a:rPr sz="1000" spc="10" dirty="0">
                <a:solidFill>
                  <a:srgbClr val="FFFFFF"/>
                </a:solidFill>
                <a:latin typeface="Georgia"/>
                <a:cs typeface="Georgia"/>
              </a:rPr>
              <a:t> </a:t>
            </a:r>
            <a:r>
              <a:rPr sz="1000" spc="20" dirty="0">
                <a:solidFill>
                  <a:srgbClr val="FFFFFF"/>
                </a:solidFill>
                <a:latin typeface="Georgia"/>
                <a:cs typeface="Georgia"/>
              </a:rPr>
              <a:t>Shop, </a:t>
            </a:r>
            <a:r>
              <a:rPr sz="1000" spc="-225" dirty="0">
                <a:solidFill>
                  <a:srgbClr val="FFFFFF"/>
                </a:solidFill>
                <a:latin typeface="Georgia"/>
                <a:cs typeface="Georgia"/>
              </a:rPr>
              <a:t> </a:t>
            </a:r>
            <a:r>
              <a:rPr sz="1000" spc="20" dirty="0">
                <a:solidFill>
                  <a:srgbClr val="FFFFFF"/>
                </a:solidFill>
                <a:latin typeface="Georgia"/>
                <a:cs typeface="Georgia"/>
              </a:rPr>
              <a:t>Restaurants,</a:t>
            </a:r>
            <a:r>
              <a:rPr sz="1000" spc="30" dirty="0">
                <a:solidFill>
                  <a:srgbClr val="FFFFFF"/>
                </a:solidFill>
                <a:latin typeface="Georgia"/>
                <a:cs typeface="Georgia"/>
              </a:rPr>
              <a:t> </a:t>
            </a:r>
            <a:r>
              <a:rPr sz="1000" spc="15" dirty="0">
                <a:solidFill>
                  <a:srgbClr val="FFFFFF"/>
                </a:solidFill>
                <a:latin typeface="Georgia"/>
                <a:cs typeface="Georgia"/>
              </a:rPr>
              <a:t>Spa</a:t>
            </a:r>
            <a:r>
              <a:rPr sz="1000" spc="35" dirty="0">
                <a:solidFill>
                  <a:srgbClr val="FFFFFF"/>
                </a:solidFill>
                <a:latin typeface="Georgia"/>
                <a:cs typeface="Georgia"/>
              </a:rPr>
              <a:t> </a:t>
            </a:r>
            <a:r>
              <a:rPr sz="1000" spc="5" dirty="0">
                <a:solidFill>
                  <a:srgbClr val="FFFFFF"/>
                </a:solidFill>
                <a:latin typeface="Georgia"/>
                <a:cs typeface="Georgia"/>
              </a:rPr>
              <a:t>&amp; </a:t>
            </a:r>
            <a:r>
              <a:rPr sz="1000" spc="10" dirty="0">
                <a:solidFill>
                  <a:srgbClr val="FFFFFF"/>
                </a:solidFill>
                <a:latin typeface="Georgia"/>
                <a:cs typeface="Georgia"/>
              </a:rPr>
              <a:t> </a:t>
            </a:r>
            <a:r>
              <a:rPr sz="1000" spc="20" dirty="0">
                <a:solidFill>
                  <a:srgbClr val="FFFFFF"/>
                </a:solidFill>
                <a:latin typeface="Georgia"/>
                <a:cs typeface="Georgia"/>
              </a:rPr>
              <a:t>Boutique</a:t>
            </a:r>
            <a:r>
              <a:rPr sz="1000" spc="30" dirty="0">
                <a:solidFill>
                  <a:srgbClr val="FFFFFF"/>
                </a:solidFill>
                <a:latin typeface="Georgia"/>
                <a:cs typeface="Georgia"/>
              </a:rPr>
              <a:t> </a:t>
            </a:r>
            <a:r>
              <a:rPr sz="1000" spc="20" dirty="0">
                <a:solidFill>
                  <a:srgbClr val="FFFFFF"/>
                </a:solidFill>
                <a:latin typeface="Georgia"/>
                <a:cs typeface="Georgia"/>
              </a:rPr>
              <a:t>Shopping.</a:t>
            </a:r>
            <a:endParaRPr sz="1000" dirty="0">
              <a:latin typeface="Georgia"/>
              <a:cs typeface="Georgia"/>
            </a:endParaRPr>
          </a:p>
        </p:txBody>
      </p:sp>
      <p:sp>
        <p:nvSpPr>
          <p:cNvPr id="47" name="TextBox 46">
            <a:extLst>
              <a:ext uri="{FF2B5EF4-FFF2-40B4-BE49-F238E27FC236}">
                <a16:creationId xmlns:a16="http://schemas.microsoft.com/office/drawing/2014/main" id="{058489BD-0356-4443-9D4E-D2C42BBE245E}"/>
              </a:ext>
            </a:extLst>
          </p:cNvPr>
          <p:cNvSpPr txBox="1"/>
          <p:nvPr/>
        </p:nvSpPr>
        <p:spPr>
          <a:xfrm>
            <a:off x="6782429" y="2007577"/>
            <a:ext cx="5413971" cy="338554"/>
          </a:xfrm>
          <a:prstGeom prst="rect">
            <a:avLst/>
          </a:prstGeom>
          <a:noFill/>
        </p:spPr>
        <p:txBody>
          <a:bodyPr wrap="square" rtlCol="0">
            <a:spAutoFit/>
          </a:bodyPr>
          <a:lstStyle/>
          <a:p>
            <a:pPr marL="285750" indent="-285750">
              <a:buFont typeface="Wingdings" panose="05000000000000000000" pitchFamily="2" charset="2"/>
              <a:buChar char="v"/>
            </a:pPr>
            <a:r>
              <a:rPr lang="en-IN" sz="1600" b="1" i="0" dirty="0">
                <a:effectLst/>
                <a:latin typeface="Roboto" panose="020B0604020202020204" pitchFamily="2" charset="0"/>
              </a:rPr>
              <a:t>The Park Calangute Goa</a:t>
            </a:r>
            <a:endParaRPr lang="en-IN" sz="1600" b="1" dirty="0"/>
          </a:p>
        </p:txBody>
      </p:sp>
      <p:pic>
        <p:nvPicPr>
          <p:cNvPr id="31" name="Picture 30" descr="Text&#10;&#10;Description automatically generated">
            <a:extLst>
              <a:ext uri="{FF2B5EF4-FFF2-40B4-BE49-F238E27FC236}">
                <a16:creationId xmlns:a16="http://schemas.microsoft.com/office/drawing/2014/main" id="{5700F49A-BF60-4D2F-A317-E8688EDBF6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29127" y="5919968"/>
            <a:ext cx="1114953" cy="881743"/>
          </a:xfrm>
          <a:prstGeom prst="rect">
            <a:avLst/>
          </a:prstGeom>
          <a:ln w="38100" cap="sq" cmpd="thickThin">
            <a:solidFill>
              <a:srgbClr val="000000"/>
            </a:solidFill>
            <a:prstDash val="solid"/>
            <a:miter lim="800000"/>
          </a:ln>
          <a:effectLst>
            <a:innerShdw blurRad="76200">
              <a:srgbClr val="000000"/>
            </a:innerShdw>
          </a:effectLst>
        </p:spPr>
      </p:pic>
      <p:sp>
        <p:nvSpPr>
          <p:cNvPr id="32" name="TextBox 31">
            <a:extLst>
              <a:ext uri="{FF2B5EF4-FFF2-40B4-BE49-F238E27FC236}">
                <a16:creationId xmlns:a16="http://schemas.microsoft.com/office/drawing/2014/main" id="{A5E6D2EA-07D1-48C4-9757-0BBEB7330B7C}"/>
              </a:ext>
            </a:extLst>
          </p:cNvPr>
          <p:cNvSpPr txBox="1"/>
          <p:nvPr/>
        </p:nvSpPr>
        <p:spPr>
          <a:xfrm>
            <a:off x="9412906" y="2000453"/>
            <a:ext cx="3050681" cy="584775"/>
          </a:xfrm>
          <a:prstGeom prst="rect">
            <a:avLst/>
          </a:prstGeom>
          <a:noFill/>
        </p:spPr>
        <p:txBody>
          <a:bodyPr wrap="square">
            <a:spAutoFit/>
          </a:bodyPr>
          <a:lstStyle/>
          <a:p>
            <a:pPr marL="285750" indent="-285750">
              <a:buFont typeface="Wingdings" panose="05000000000000000000" pitchFamily="2" charset="2"/>
              <a:buChar char="v"/>
            </a:pPr>
            <a:r>
              <a:rPr lang="en-US" sz="1600" b="1" i="0" dirty="0">
                <a:effectLst/>
                <a:latin typeface="Roboto" panose="02000000000000000000" pitchFamily="2" charset="0"/>
              </a:rPr>
              <a:t>The Park </a:t>
            </a:r>
            <a:r>
              <a:rPr lang="en-US" sz="1600" b="1" i="0" dirty="0" err="1">
                <a:effectLst/>
                <a:latin typeface="Roboto" panose="02000000000000000000" pitchFamily="2" charset="0"/>
              </a:rPr>
              <a:t>Baga</a:t>
            </a:r>
            <a:r>
              <a:rPr lang="en-US" sz="1600" b="1" i="0" dirty="0">
                <a:effectLst/>
                <a:latin typeface="Roboto" panose="02000000000000000000" pitchFamily="2" charset="0"/>
              </a:rPr>
              <a:t> River Goa</a:t>
            </a:r>
          </a:p>
          <a:p>
            <a:endParaRPr lang="en-IN" sz="1600" b="1" i="0" dirty="0">
              <a:effectLst/>
              <a:latin typeface="Roboto" panose="020B0604020202020204" pitchFamily="2" charset="0"/>
            </a:endParaRPr>
          </a:p>
        </p:txBody>
      </p:sp>
      <p:sp>
        <p:nvSpPr>
          <p:cNvPr id="34" name="object 4">
            <a:extLst>
              <a:ext uri="{FF2B5EF4-FFF2-40B4-BE49-F238E27FC236}">
                <a16:creationId xmlns:a16="http://schemas.microsoft.com/office/drawing/2014/main" id="{C9B09FBD-D246-4044-AA8C-10CA397DBD81}"/>
              </a:ext>
            </a:extLst>
          </p:cNvPr>
          <p:cNvSpPr/>
          <p:nvPr/>
        </p:nvSpPr>
        <p:spPr>
          <a:xfrm>
            <a:off x="581783" y="1503296"/>
            <a:ext cx="3211742" cy="669323"/>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FCD108"/>
          </a:solidFill>
          <a:ln w="28575">
            <a:solidFill>
              <a:srgbClr val="DE3091"/>
            </a:solidFill>
          </a:ln>
        </p:spPr>
        <p:txBody>
          <a:bodyPr wrap="square" lIns="0" tIns="0" rIns="0" bIns="0" rtlCol="0"/>
          <a:lstStyle/>
          <a:p>
            <a:pPr algn="ctr"/>
            <a:r>
              <a:rPr lang="en-US" sz="2000" b="1" dirty="0"/>
              <a:t>  ROW : 16,17,18, 2,3 &amp; Mixed Block</a:t>
            </a:r>
            <a:endParaRPr sz="2000" b="1" dirty="0"/>
          </a:p>
        </p:txBody>
      </p:sp>
    </p:spTree>
    <p:extLst>
      <p:ext uri="{BB962C8B-B14F-4D97-AF65-F5344CB8AC3E}">
        <p14:creationId xmlns:p14="http://schemas.microsoft.com/office/powerpoint/2010/main" val="3593553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object 2">
            <a:extLst>
              <a:ext uri="{FF2B5EF4-FFF2-40B4-BE49-F238E27FC236}">
                <a16:creationId xmlns:a16="http://schemas.microsoft.com/office/drawing/2014/main" id="{4037DCFD-D748-4A1E-B47B-AE7FA4460F5C}"/>
              </a:ext>
            </a:extLst>
          </p:cNvPr>
          <p:cNvGrpSpPr/>
          <p:nvPr/>
        </p:nvGrpSpPr>
        <p:grpSpPr>
          <a:xfrm>
            <a:off x="-1" y="0"/>
            <a:ext cx="12192001" cy="6926734"/>
            <a:chOff x="-1375833" y="-1"/>
            <a:chExt cx="13445067" cy="7638648"/>
          </a:xfrm>
        </p:grpSpPr>
        <p:pic>
          <p:nvPicPr>
            <p:cNvPr id="27" name="object 3">
              <a:extLst>
                <a:ext uri="{FF2B5EF4-FFF2-40B4-BE49-F238E27FC236}">
                  <a16:creationId xmlns:a16="http://schemas.microsoft.com/office/drawing/2014/main" id="{70AB8774-7051-4C6A-AAA7-C689B8DA8DB2}"/>
                </a:ext>
              </a:extLst>
            </p:cNvPr>
            <p:cNvPicPr/>
            <p:nvPr/>
          </p:nvPicPr>
          <p:blipFill>
            <a:blip r:embed="rId3" cstate="print"/>
            <a:stretch>
              <a:fillRect/>
            </a:stretch>
          </p:blipFill>
          <p:spPr>
            <a:xfrm>
              <a:off x="465010" y="685753"/>
              <a:ext cx="9955402" cy="6740545"/>
            </a:xfrm>
            <a:prstGeom prst="rect">
              <a:avLst/>
            </a:prstGeom>
          </p:spPr>
        </p:pic>
        <p:sp>
          <p:nvSpPr>
            <p:cNvPr id="28" name="object 4">
              <a:extLst>
                <a:ext uri="{FF2B5EF4-FFF2-40B4-BE49-F238E27FC236}">
                  <a16:creationId xmlns:a16="http://schemas.microsoft.com/office/drawing/2014/main" id="{C6DA1F04-C8F9-4A3B-8423-3FFE0411F71A}"/>
                </a:ext>
              </a:extLst>
            </p:cNvPr>
            <p:cNvSpPr/>
            <p:nvPr/>
          </p:nvSpPr>
          <p:spPr>
            <a:xfrm>
              <a:off x="-1375832" y="-1"/>
              <a:ext cx="13445066" cy="909363"/>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dirty="0"/>
            </a:p>
          </p:txBody>
        </p:sp>
        <p:sp>
          <p:nvSpPr>
            <p:cNvPr id="29" name="object 5">
              <a:extLst>
                <a:ext uri="{FF2B5EF4-FFF2-40B4-BE49-F238E27FC236}">
                  <a16:creationId xmlns:a16="http://schemas.microsoft.com/office/drawing/2014/main" id="{1A91B44A-4A24-4712-AD73-A5D1696D3854}"/>
                </a:ext>
              </a:extLst>
            </p:cNvPr>
            <p:cNvSpPr/>
            <p:nvPr/>
          </p:nvSpPr>
          <p:spPr>
            <a:xfrm>
              <a:off x="-1375833" y="907543"/>
              <a:ext cx="13445066" cy="50418"/>
            </a:xfrm>
            <a:custGeom>
              <a:avLst/>
              <a:gdLst/>
              <a:ahLst/>
              <a:cxnLst/>
              <a:rect l="l" t="t" r="r" b="b"/>
              <a:pathLst>
                <a:path w="10689590" h="34290">
                  <a:moveTo>
                    <a:pt x="10689336" y="0"/>
                  </a:moveTo>
                  <a:lnTo>
                    <a:pt x="0" y="0"/>
                  </a:lnTo>
                  <a:lnTo>
                    <a:pt x="0" y="33858"/>
                  </a:lnTo>
                  <a:lnTo>
                    <a:pt x="10689336" y="33858"/>
                  </a:lnTo>
                  <a:lnTo>
                    <a:pt x="10689336" y="0"/>
                  </a:lnTo>
                  <a:close/>
                </a:path>
              </a:pathLst>
            </a:custGeom>
            <a:solidFill>
              <a:srgbClr val="FCBA16"/>
            </a:solidFill>
          </p:spPr>
          <p:txBody>
            <a:bodyPr wrap="square" lIns="0" tIns="0" rIns="0" bIns="0" rtlCol="0"/>
            <a:lstStyle/>
            <a:p>
              <a:endParaRPr sz="1632"/>
            </a:p>
          </p:txBody>
        </p:sp>
        <p:pic>
          <p:nvPicPr>
            <p:cNvPr id="30" name="object 6">
              <a:extLst>
                <a:ext uri="{FF2B5EF4-FFF2-40B4-BE49-F238E27FC236}">
                  <a16:creationId xmlns:a16="http://schemas.microsoft.com/office/drawing/2014/main" id="{B2F469B8-22BE-4120-9BCD-AF25A96485D7}"/>
                </a:ext>
              </a:extLst>
            </p:cNvPr>
            <p:cNvPicPr/>
            <p:nvPr/>
          </p:nvPicPr>
          <p:blipFill>
            <a:blip r:embed="rId4" cstate="print"/>
            <a:stretch>
              <a:fillRect/>
            </a:stretch>
          </p:blipFill>
          <p:spPr>
            <a:xfrm>
              <a:off x="3757994" y="513763"/>
              <a:ext cx="151752" cy="171983"/>
            </a:xfrm>
            <a:prstGeom prst="rect">
              <a:avLst/>
            </a:prstGeom>
          </p:spPr>
        </p:pic>
        <p:pic>
          <p:nvPicPr>
            <p:cNvPr id="31" name="object 7">
              <a:extLst>
                <a:ext uri="{FF2B5EF4-FFF2-40B4-BE49-F238E27FC236}">
                  <a16:creationId xmlns:a16="http://schemas.microsoft.com/office/drawing/2014/main" id="{E91DEB86-A4A6-46DC-BB9F-73A5675819AC}"/>
                </a:ext>
              </a:extLst>
            </p:cNvPr>
            <p:cNvPicPr/>
            <p:nvPr/>
          </p:nvPicPr>
          <p:blipFill>
            <a:blip r:embed="rId5" cstate="print"/>
            <a:stretch>
              <a:fillRect/>
            </a:stretch>
          </p:blipFill>
          <p:spPr>
            <a:xfrm>
              <a:off x="3932340" y="509669"/>
              <a:ext cx="352591" cy="180174"/>
            </a:xfrm>
            <a:prstGeom prst="rect">
              <a:avLst/>
            </a:prstGeom>
          </p:spPr>
        </p:pic>
        <p:pic>
          <p:nvPicPr>
            <p:cNvPr id="32" name="object 8">
              <a:extLst>
                <a:ext uri="{FF2B5EF4-FFF2-40B4-BE49-F238E27FC236}">
                  <a16:creationId xmlns:a16="http://schemas.microsoft.com/office/drawing/2014/main" id="{87416701-2190-4A25-9717-4E5B55B0974B}"/>
                </a:ext>
              </a:extLst>
            </p:cNvPr>
            <p:cNvPicPr/>
            <p:nvPr/>
          </p:nvPicPr>
          <p:blipFill>
            <a:blip r:embed="rId6" cstate="print"/>
            <a:stretch>
              <a:fillRect/>
            </a:stretch>
          </p:blipFill>
          <p:spPr>
            <a:xfrm>
              <a:off x="4304390" y="513773"/>
              <a:ext cx="127660" cy="176072"/>
            </a:xfrm>
            <a:prstGeom prst="rect">
              <a:avLst/>
            </a:prstGeom>
          </p:spPr>
        </p:pic>
        <p:sp>
          <p:nvSpPr>
            <p:cNvPr id="33" name="object 9">
              <a:extLst>
                <a:ext uri="{FF2B5EF4-FFF2-40B4-BE49-F238E27FC236}">
                  <a16:creationId xmlns:a16="http://schemas.microsoft.com/office/drawing/2014/main" id="{2E770CD1-8FD1-42BE-8E2E-773C598E787D}"/>
                </a:ext>
              </a:extLst>
            </p:cNvPr>
            <p:cNvSpPr/>
            <p:nvPr/>
          </p:nvSpPr>
          <p:spPr>
            <a:xfrm>
              <a:off x="4464050" y="513778"/>
              <a:ext cx="145415" cy="171450"/>
            </a:xfrm>
            <a:custGeom>
              <a:avLst/>
              <a:gdLst/>
              <a:ahLst/>
              <a:cxnLst/>
              <a:rect l="l" t="t" r="r" b="b"/>
              <a:pathLst>
                <a:path w="145414" h="171450">
                  <a:moveTo>
                    <a:pt x="145008" y="128270"/>
                  </a:moveTo>
                  <a:lnTo>
                    <a:pt x="52997" y="128270"/>
                  </a:lnTo>
                  <a:lnTo>
                    <a:pt x="52997" y="106680"/>
                  </a:lnTo>
                  <a:lnTo>
                    <a:pt x="134162" y="106680"/>
                  </a:lnTo>
                  <a:lnTo>
                    <a:pt x="134162" y="66040"/>
                  </a:lnTo>
                  <a:lnTo>
                    <a:pt x="52997" y="66040"/>
                  </a:lnTo>
                  <a:lnTo>
                    <a:pt x="52997" y="44450"/>
                  </a:lnTo>
                  <a:lnTo>
                    <a:pt x="142354" y="44450"/>
                  </a:lnTo>
                  <a:lnTo>
                    <a:pt x="142354" y="0"/>
                  </a:lnTo>
                  <a:lnTo>
                    <a:pt x="0" y="0"/>
                  </a:lnTo>
                  <a:lnTo>
                    <a:pt x="0" y="44450"/>
                  </a:lnTo>
                  <a:lnTo>
                    <a:pt x="0" y="66040"/>
                  </a:lnTo>
                  <a:lnTo>
                    <a:pt x="0" y="106680"/>
                  </a:lnTo>
                  <a:lnTo>
                    <a:pt x="0" y="128270"/>
                  </a:lnTo>
                  <a:lnTo>
                    <a:pt x="0" y="171450"/>
                  </a:lnTo>
                  <a:lnTo>
                    <a:pt x="145008" y="171450"/>
                  </a:lnTo>
                  <a:lnTo>
                    <a:pt x="145008" y="128270"/>
                  </a:lnTo>
                  <a:close/>
                </a:path>
              </a:pathLst>
            </a:custGeom>
            <a:solidFill>
              <a:srgbClr val="FFFFFF"/>
            </a:solidFill>
          </p:spPr>
          <p:txBody>
            <a:bodyPr wrap="square" lIns="0" tIns="0" rIns="0" bIns="0" rtlCol="0"/>
            <a:lstStyle/>
            <a:p>
              <a:endParaRPr sz="1632"/>
            </a:p>
          </p:txBody>
        </p:sp>
        <p:pic>
          <p:nvPicPr>
            <p:cNvPr id="34" name="object 10">
              <a:extLst>
                <a:ext uri="{FF2B5EF4-FFF2-40B4-BE49-F238E27FC236}">
                  <a16:creationId xmlns:a16="http://schemas.microsoft.com/office/drawing/2014/main" id="{4C881D6D-95BB-4BEE-959A-A19DF92B1C19}"/>
                </a:ext>
              </a:extLst>
            </p:cNvPr>
            <p:cNvPicPr/>
            <p:nvPr/>
          </p:nvPicPr>
          <p:blipFill>
            <a:blip r:embed="rId7" cstate="print"/>
            <a:stretch>
              <a:fillRect/>
            </a:stretch>
          </p:blipFill>
          <p:spPr>
            <a:xfrm>
              <a:off x="4633324" y="509664"/>
              <a:ext cx="334051" cy="180174"/>
            </a:xfrm>
            <a:prstGeom prst="rect">
              <a:avLst/>
            </a:prstGeom>
          </p:spPr>
        </p:pic>
        <p:sp>
          <p:nvSpPr>
            <p:cNvPr id="35" name="object 11">
              <a:extLst>
                <a:ext uri="{FF2B5EF4-FFF2-40B4-BE49-F238E27FC236}">
                  <a16:creationId xmlns:a16="http://schemas.microsoft.com/office/drawing/2014/main" id="{12B54ED5-C9C2-4BE3-BA4E-1B6ADB12DE5F}"/>
                </a:ext>
              </a:extLst>
            </p:cNvPr>
            <p:cNvSpPr/>
            <p:nvPr/>
          </p:nvSpPr>
          <p:spPr>
            <a:xfrm>
              <a:off x="5076660" y="509676"/>
              <a:ext cx="887730" cy="180340"/>
            </a:xfrm>
            <a:custGeom>
              <a:avLst/>
              <a:gdLst/>
              <a:ahLst/>
              <a:cxnLst/>
              <a:rect l="l" t="t" r="r" b="b"/>
              <a:pathLst>
                <a:path w="887729" h="180340">
                  <a:moveTo>
                    <a:pt x="200406" y="4102"/>
                  </a:moveTo>
                  <a:lnTo>
                    <a:pt x="125018" y="4102"/>
                  </a:lnTo>
                  <a:lnTo>
                    <a:pt x="100444" y="105270"/>
                  </a:lnTo>
                  <a:lnTo>
                    <a:pt x="99961" y="105270"/>
                  </a:lnTo>
                  <a:lnTo>
                    <a:pt x="75399" y="4102"/>
                  </a:lnTo>
                  <a:lnTo>
                    <a:pt x="0" y="4102"/>
                  </a:lnTo>
                  <a:lnTo>
                    <a:pt x="0" y="176085"/>
                  </a:lnTo>
                  <a:lnTo>
                    <a:pt x="50088" y="176085"/>
                  </a:lnTo>
                  <a:lnTo>
                    <a:pt x="50088" y="65760"/>
                  </a:lnTo>
                  <a:lnTo>
                    <a:pt x="50571" y="65760"/>
                  </a:lnTo>
                  <a:lnTo>
                    <a:pt x="80454" y="176085"/>
                  </a:lnTo>
                  <a:lnTo>
                    <a:pt x="119951" y="176085"/>
                  </a:lnTo>
                  <a:lnTo>
                    <a:pt x="149821" y="65760"/>
                  </a:lnTo>
                  <a:lnTo>
                    <a:pt x="150304" y="65760"/>
                  </a:lnTo>
                  <a:lnTo>
                    <a:pt x="150304" y="176085"/>
                  </a:lnTo>
                  <a:lnTo>
                    <a:pt x="200406" y="176085"/>
                  </a:lnTo>
                  <a:lnTo>
                    <a:pt x="200406" y="4102"/>
                  </a:lnTo>
                  <a:close/>
                </a:path>
                <a:path w="887729" h="180340">
                  <a:moveTo>
                    <a:pt x="394487" y="176072"/>
                  </a:moveTo>
                  <a:lnTo>
                    <a:pt x="385546" y="151511"/>
                  </a:lnTo>
                  <a:lnTo>
                    <a:pt x="372122" y="114655"/>
                  </a:lnTo>
                  <a:lnTo>
                    <a:pt x="352818" y="61658"/>
                  </a:lnTo>
                  <a:lnTo>
                    <a:pt x="331851" y="4089"/>
                  </a:lnTo>
                  <a:lnTo>
                    <a:pt x="321741" y="4089"/>
                  </a:lnTo>
                  <a:lnTo>
                    <a:pt x="321741" y="114655"/>
                  </a:lnTo>
                  <a:lnTo>
                    <a:pt x="289217" y="114655"/>
                  </a:lnTo>
                  <a:lnTo>
                    <a:pt x="305841" y="61658"/>
                  </a:lnTo>
                  <a:lnTo>
                    <a:pt x="306324" y="61658"/>
                  </a:lnTo>
                  <a:lnTo>
                    <a:pt x="321741" y="114655"/>
                  </a:lnTo>
                  <a:lnTo>
                    <a:pt x="321741" y="4089"/>
                  </a:lnTo>
                  <a:lnTo>
                    <a:pt x="280073" y="4089"/>
                  </a:lnTo>
                  <a:lnTo>
                    <a:pt x="216712" y="176072"/>
                  </a:lnTo>
                  <a:lnTo>
                    <a:pt x="269951" y="176072"/>
                  </a:lnTo>
                  <a:lnTo>
                    <a:pt x="277647" y="151511"/>
                  </a:lnTo>
                  <a:lnTo>
                    <a:pt x="332333" y="151511"/>
                  </a:lnTo>
                  <a:lnTo>
                    <a:pt x="339559" y="176072"/>
                  </a:lnTo>
                  <a:lnTo>
                    <a:pt x="394487" y="176072"/>
                  </a:lnTo>
                  <a:close/>
                </a:path>
                <a:path w="887729" h="180340">
                  <a:moveTo>
                    <a:pt x="555332" y="120916"/>
                  </a:moveTo>
                  <a:lnTo>
                    <a:pt x="524738" y="77457"/>
                  </a:lnTo>
                  <a:lnTo>
                    <a:pt x="488988" y="66789"/>
                  </a:lnTo>
                  <a:lnTo>
                    <a:pt x="473214" y="62534"/>
                  </a:lnTo>
                  <a:lnTo>
                    <a:pt x="461822" y="57238"/>
                  </a:lnTo>
                  <a:lnTo>
                    <a:pt x="457060" y="49618"/>
                  </a:lnTo>
                  <a:lnTo>
                    <a:pt x="457060" y="39979"/>
                  </a:lnTo>
                  <a:lnTo>
                    <a:pt x="468845" y="38061"/>
                  </a:lnTo>
                  <a:lnTo>
                    <a:pt x="481380" y="38061"/>
                  </a:lnTo>
                  <a:lnTo>
                    <a:pt x="487400" y="39268"/>
                  </a:lnTo>
                  <a:lnTo>
                    <a:pt x="496074" y="45288"/>
                  </a:lnTo>
                  <a:lnTo>
                    <a:pt x="498970" y="49618"/>
                  </a:lnTo>
                  <a:lnTo>
                    <a:pt x="497992" y="56121"/>
                  </a:lnTo>
                  <a:lnTo>
                    <a:pt x="548106" y="56121"/>
                  </a:lnTo>
                  <a:lnTo>
                    <a:pt x="541528" y="29667"/>
                  </a:lnTo>
                  <a:lnTo>
                    <a:pt x="525665" y="12344"/>
                  </a:lnTo>
                  <a:lnTo>
                    <a:pt x="503085" y="2870"/>
                  </a:lnTo>
                  <a:lnTo>
                    <a:pt x="476313" y="0"/>
                  </a:lnTo>
                  <a:lnTo>
                    <a:pt x="450532" y="3289"/>
                  </a:lnTo>
                  <a:lnTo>
                    <a:pt x="428345" y="13512"/>
                  </a:lnTo>
                  <a:lnTo>
                    <a:pt x="412800" y="31191"/>
                  </a:lnTo>
                  <a:lnTo>
                    <a:pt x="406946" y="56845"/>
                  </a:lnTo>
                  <a:lnTo>
                    <a:pt x="412229" y="78181"/>
                  </a:lnTo>
                  <a:lnTo>
                    <a:pt x="425881" y="91897"/>
                  </a:lnTo>
                  <a:lnTo>
                    <a:pt x="444652" y="100533"/>
                  </a:lnTo>
                  <a:lnTo>
                    <a:pt x="483527" y="112090"/>
                  </a:lnTo>
                  <a:lnTo>
                    <a:pt x="494893" y="116408"/>
                  </a:lnTo>
                  <a:lnTo>
                    <a:pt x="500697" y="120802"/>
                  </a:lnTo>
                  <a:lnTo>
                    <a:pt x="502335" y="126466"/>
                  </a:lnTo>
                  <a:lnTo>
                    <a:pt x="500126" y="134289"/>
                  </a:lnTo>
                  <a:lnTo>
                    <a:pt x="494626" y="139077"/>
                  </a:lnTo>
                  <a:lnTo>
                    <a:pt x="487502" y="141465"/>
                  </a:lnTo>
                  <a:lnTo>
                    <a:pt x="480428" y="142113"/>
                  </a:lnTo>
                  <a:lnTo>
                    <a:pt x="472846" y="141605"/>
                  </a:lnTo>
                  <a:lnTo>
                    <a:pt x="453199" y="122605"/>
                  </a:lnTo>
                  <a:lnTo>
                    <a:pt x="453199" y="118275"/>
                  </a:lnTo>
                  <a:lnTo>
                    <a:pt x="400202" y="118275"/>
                  </a:lnTo>
                  <a:lnTo>
                    <a:pt x="409473" y="151117"/>
                  </a:lnTo>
                  <a:lnTo>
                    <a:pt x="430885" y="169811"/>
                  </a:lnTo>
                  <a:lnTo>
                    <a:pt x="455853" y="178219"/>
                  </a:lnTo>
                  <a:lnTo>
                    <a:pt x="475843" y="180174"/>
                  </a:lnTo>
                  <a:lnTo>
                    <a:pt x="504418" y="177215"/>
                  </a:lnTo>
                  <a:lnTo>
                    <a:pt x="529945" y="167347"/>
                  </a:lnTo>
                  <a:lnTo>
                    <a:pt x="548297" y="149072"/>
                  </a:lnTo>
                  <a:lnTo>
                    <a:pt x="555332" y="120916"/>
                  </a:lnTo>
                  <a:close/>
                </a:path>
                <a:path w="887729" h="180340">
                  <a:moveTo>
                    <a:pt x="717892" y="3721"/>
                  </a:moveTo>
                  <a:lnTo>
                    <a:pt x="568540" y="3721"/>
                  </a:lnTo>
                  <a:lnTo>
                    <a:pt x="568540" y="48171"/>
                  </a:lnTo>
                  <a:lnTo>
                    <a:pt x="616712" y="48171"/>
                  </a:lnTo>
                  <a:lnTo>
                    <a:pt x="616712" y="176441"/>
                  </a:lnTo>
                  <a:lnTo>
                    <a:pt x="669709" y="176441"/>
                  </a:lnTo>
                  <a:lnTo>
                    <a:pt x="669709" y="48171"/>
                  </a:lnTo>
                  <a:lnTo>
                    <a:pt x="717892" y="48171"/>
                  </a:lnTo>
                  <a:lnTo>
                    <a:pt x="717892" y="3721"/>
                  </a:lnTo>
                  <a:close/>
                </a:path>
                <a:path w="887729" h="180340">
                  <a:moveTo>
                    <a:pt x="887171" y="132372"/>
                  </a:moveTo>
                  <a:lnTo>
                    <a:pt x="795159" y="132372"/>
                  </a:lnTo>
                  <a:lnTo>
                    <a:pt x="795159" y="110782"/>
                  </a:lnTo>
                  <a:lnTo>
                    <a:pt x="876325" y="110782"/>
                  </a:lnTo>
                  <a:lnTo>
                    <a:pt x="876325" y="70142"/>
                  </a:lnTo>
                  <a:lnTo>
                    <a:pt x="795159" y="70142"/>
                  </a:lnTo>
                  <a:lnTo>
                    <a:pt x="795159" y="48552"/>
                  </a:lnTo>
                  <a:lnTo>
                    <a:pt x="884516" y="48552"/>
                  </a:lnTo>
                  <a:lnTo>
                    <a:pt x="884516" y="4102"/>
                  </a:lnTo>
                  <a:lnTo>
                    <a:pt x="742162" y="4102"/>
                  </a:lnTo>
                  <a:lnTo>
                    <a:pt x="742162" y="48552"/>
                  </a:lnTo>
                  <a:lnTo>
                    <a:pt x="742162" y="70142"/>
                  </a:lnTo>
                  <a:lnTo>
                    <a:pt x="742162" y="110782"/>
                  </a:lnTo>
                  <a:lnTo>
                    <a:pt x="742162" y="132372"/>
                  </a:lnTo>
                  <a:lnTo>
                    <a:pt x="742162" y="175552"/>
                  </a:lnTo>
                  <a:lnTo>
                    <a:pt x="887171" y="175552"/>
                  </a:lnTo>
                  <a:lnTo>
                    <a:pt x="887171" y="132372"/>
                  </a:lnTo>
                  <a:close/>
                </a:path>
              </a:pathLst>
            </a:custGeom>
            <a:solidFill>
              <a:srgbClr val="FFFFFF"/>
            </a:solidFill>
          </p:spPr>
          <p:txBody>
            <a:bodyPr wrap="square" lIns="0" tIns="0" rIns="0" bIns="0" rtlCol="0"/>
            <a:lstStyle/>
            <a:p>
              <a:endParaRPr sz="1632"/>
            </a:p>
          </p:txBody>
        </p:sp>
        <p:pic>
          <p:nvPicPr>
            <p:cNvPr id="36" name="object 12">
              <a:extLst>
                <a:ext uri="{FF2B5EF4-FFF2-40B4-BE49-F238E27FC236}">
                  <a16:creationId xmlns:a16="http://schemas.microsoft.com/office/drawing/2014/main" id="{346DB152-FD2B-4B20-A168-2F4AB758D1D9}"/>
                </a:ext>
              </a:extLst>
            </p:cNvPr>
            <p:cNvPicPr/>
            <p:nvPr/>
          </p:nvPicPr>
          <p:blipFill>
            <a:blip r:embed="rId8" cstate="print"/>
            <a:stretch>
              <a:fillRect/>
            </a:stretch>
          </p:blipFill>
          <p:spPr>
            <a:xfrm>
              <a:off x="5993164" y="513773"/>
              <a:ext cx="162344" cy="171983"/>
            </a:xfrm>
            <a:prstGeom prst="rect">
              <a:avLst/>
            </a:prstGeom>
          </p:spPr>
        </p:pic>
        <p:pic>
          <p:nvPicPr>
            <p:cNvPr id="37" name="object 13">
              <a:extLst>
                <a:ext uri="{FF2B5EF4-FFF2-40B4-BE49-F238E27FC236}">
                  <a16:creationId xmlns:a16="http://schemas.microsoft.com/office/drawing/2014/main" id="{65BF9934-3F4C-4427-B430-01D137ABB9FD}"/>
                </a:ext>
              </a:extLst>
            </p:cNvPr>
            <p:cNvPicPr/>
            <p:nvPr/>
          </p:nvPicPr>
          <p:blipFill>
            <a:blip r:embed="rId9" cstate="print"/>
            <a:stretch>
              <a:fillRect/>
            </a:stretch>
          </p:blipFill>
          <p:spPr>
            <a:xfrm>
              <a:off x="6261673" y="513763"/>
              <a:ext cx="151752" cy="171983"/>
            </a:xfrm>
            <a:prstGeom prst="rect">
              <a:avLst/>
            </a:prstGeom>
          </p:spPr>
        </p:pic>
        <p:pic>
          <p:nvPicPr>
            <p:cNvPr id="38" name="object 14">
              <a:extLst>
                <a:ext uri="{FF2B5EF4-FFF2-40B4-BE49-F238E27FC236}">
                  <a16:creationId xmlns:a16="http://schemas.microsoft.com/office/drawing/2014/main" id="{AB164F1A-F138-4854-8ACD-2A97B3CE61A3}"/>
                </a:ext>
              </a:extLst>
            </p:cNvPr>
            <p:cNvPicPr/>
            <p:nvPr/>
          </p:nvPicPr>
          <p:blipFill>
            <a:blip r:embed="rId10" cstate="print"/>
            <a:stretch>
              <a:fillRect/>
            </a:stretch>
          </p:blipFill>
          <p:spPr>
            <a:xfrm>
              <a:off x="6436015" y="513761"/>
              <a:ext cx="490324" cy="171989"/>
            </a:xfrm>
            <a:prstGeom prst="rect">
              <a:avLst/>
            </a:prstGeom>
          </p:spPr>
        </p:pic>
        <p:sp>
          <p:nvSpPr>
            <p:cNvPr id="39" name="object 15">
              <a:extLst>
                <a:ext uri="{FF2B5EF4-FFF2-40B4-BE49-F238E27FC236}">
                  <a16:creationId xmlns:a16="http://schemas.microsoft.com/office/drawing/2014/main" id="{338AFB4E-87E3-47EF-8189-F90E2C6DD241}"/>
                </a:ext>
              </a:extLst>
            </p:cNvPr>
            <p:cNvSpPr/>
            <p:nvPr/>
          </p:nvSpPr>
          <p:spPr>
            <a:xfrm>
              <a:off x="-1375833" y="7372350"/>
              <a:ext cx="13445065" cy="266297"/>
            </a:xfrm>
            <a:custGeom>
              <a:avLst/>
              <a:gdLst/>
              <a:ahLst/>
              <a:cxnLst/>
              <a:rect l="l" t="t" r="r" b="b"/>
              <a:pathLst>
                <a:path w="10689590" h="187959">
                  <a:moveTo>
                    <a:pt x="0" y="187705"/>
                  </a:moveTo>
                  <a:lnTo>
                    <a:pt x="0" y="0"/>
                  </a:lnTo>
                  <a:lnTo>
                    <a:pt x="10689335" y="0"/>
                  </a:lnTo>
                  <a:lnTo>
                    <a:pt x="10689335" y="187705"/>
                  </a:lnTo>
                  <a:lnTo>
                    <a:pt x="0" y="187705"/>
                  </a:lnTo>
                  <a:close/>
                </a:path>
              </a:pathLst>
            </a:custGeom>
            <a:solidFill>
              <a:srgbClr val="FCBA16"/>
            </a:solidFill>
          </p:spPr>
          <p:txBody>
            <a:bodyPr wrap="square" lIns="0" tIns="0" rIns="0" bIns="0" rtlCol="0"/>
            <a:lstStyle/>
            <a:p>
              <a:endParaRPr sz="1632"/>
            </a:p>
          </p:txBody>
        </p:sp>
        <p:sp>
          <p:nvSpPr>
            <p:cNvPr id="41" name="object 16">
              <a:extLst>
                <a:ext uri="{FF2B5EF4-FFF2-40B4-BE49-F238E27FC236}">
                  <a16:creationId xmlns:a16="http://schemas.microsoft.com/office/drawing/2014/main" id="{CF2BABF2-E390-498F-97BC-24BD9E499F1F}"/>
                </a:ext>
              </a:extLst>
            </p:cNvPr>
            <p:cNvSpPr/>
            <p:nvPr/>
          </p:nvSpPr>
          <p:spPr>
            <a:xfrm>
              <a:off x="9086010" y="3529813"/>
              <a:ext cx="956944" cy="0"/>
            </a:xfrm>
            <a:custGeom>
              <a:avLst/>
              <a:gdLst/>
              <a:ahLst/>
              <a:cxnLst/>
              <a:rect l="l" t="t" r="r" b="b"/>
              <a:pathLst>
                <a:path w="956945">
                  <a:moveTo>
                    <a:pt x="0" y="0"/>
                  </a:moveTo>
                  <a:lnTo>
                    <a:pt x="956716" y="0"/>
                  </a:lnTo>
                </a:path>
              </a:pathLst>
            </a:custGeom>
            <a:ln w="6350">
              <a:solidFill>
                <a:srgbClr val="231F20"/>
              </a:solidFill>
            </a:ln>
          </p:spPr>
          <p:txBody>
            <a:bodyPr wrap="square" lIns="0" tIns="0" rIns="0" bIns="0" rtlCol="0"/>
            <a:lstStyle/>
            <a:p>
              <a:endParaRPr sz="1632"/>
            </a:p>
          </p:txBody>
        </p:sp>
        <p:sp>
          <p:nvSpPr>
            <p:cNvPr id="43" name="object 17">
              <a:extLst>
                <a:ext uri="{FF2B5EF4-FFF2-40B4-BE49-F238E27FC236}">
                  <a16:creationId xmlns:a16="http://schemas.microsoft.com/office/drawing/2014/main" id="{C8D525FD-6262-40EA-9825-F7367DD3CE16}"/>
                </a:ext>
              </a:extLst>
            </p:cNvPr>
            <p:cNvSpPr/>
            <p:nvPr/>
          </p:nvSpPr>
          <p:spPr>
            <a:xfrm>
              <a:off x="9564369" y="3051452"/>
              <a:ext cx="0" cy="956944"/>
            </a:xfrm>
            <a:custGeom>
              <a:avLst/>
              <a:gdLst/>
              <a:ahLst/>
              <a:cxnLst/>
              <a:rect l="l" t="t" r="r" b="b"/>
              <a:pathLst>
                <a:path h="956944">
                  <a:moveTo>
                    <a:pt x="0" y="0"/>
                  </a:moveTo>
                  <a:lnTo>
                    <a:pt x="0" y="956716"/>
                  </a:lnTo>
                </a:path>
              </a:pathLst>
            </a:custGeom>
            <a:ln w="6350">
              <a:solidFill>
                <a:srgbClr val="231F20"/>
              </a:solidFill>
            </a:ln>
          </p:spPr>
          <p:txBody>
            <a:bodyPr wrap="square" lIns="0" tIns="0" rIns="0" bIns="0" rtlCol="0"/>
            <a:lstStyle/>
            <a:p>
              <a:endParaRPr sz="1632"/>
            </a:p>
          </p:txBody>
        </p:sp>
        <p:sp>
          <p:nvSpPr>
            <p:cNvPr id="44" name="object 18">
              <a:extLst>
                <a:ext uri="{FF2B5EF4-FFF2-40B4-BE49-F238E27FC236}">
                  <a16:creationId xmlns:a16="http://schemas.microsoft.com/office/drawing/2014/main" id="{D2844FEF-1B3D-4F3F-A03D-70537B6CBD36}"/>
                </a:ext>
              </a:extLst>
            </p:cNvPr>
            <p:cNvSpPr/>
            <p:nvPr/>
          </p:nvSpPr>
          <p:spPr>
            <a:xfrm>
              <a:off x="9216414" y="3201015"/>
              <a:ext cx="690880" cy="662940"/>
            </a:xfrm>
            <a:custGeom>
              <a:avLst/>
              <a:gdLst/>
              <a:ahLst/>
              <a:cxnLst/>
              <a:rect l="l" t="t" r="r" b="b"/>
              <a:pathLst>
                <a:path w="690879" h="662939">
                  <a:moveTo>
                    <a:pt x="0" y="0"/>
                  </a:moveTo>
                  <a:lnTo>
                    <a:pt x="690333" y="662393"/>
                  </a:lnTo>
                </a:path>
              </a:pathLst>
            </a:custGeom>
            <a:ln w="6350">
              <a:solidFill>
                <a:srgbClr val="231F20"/>
              </a:solidFill>
            </a:ln>
          </p:spPr>
          <p:txBody>
            <a:bodyPr wrap="square" lIns="0" tIns="0" rIns="0" bIns="0" rtlCol="0"/>
            <a:lstStyle/>
            <a:p>
              <a:endParaRPr sz="1632"/>
            </a:p>
          </p:txBody>
        </p:sp>
        <p:sp>
          <p:nvSpPr>
            <p:cNvPr id="47" name="object 19">
              <a:extLst>
                <a:ext uri="{FF2B5EF4-FFF2-40B4-BE49-F238E27FC236}">
                  <a16:creationId xmlns:a16="http://schemas.microsoft.com/office/drawing/2014/main" id="{54543D32-6A27-4D1A-9497-C07303CE80BC}"/>
                </a:ext>
              </a:extLst>
            </p:cNvPr>
            <p:cNvSpPr/>
            <p:nvPr/>
          </p:nvSpPr>
          <p:spPr>
            <a:xfrm>
              <a:off x="9225726" y="3198240"/>
              <a:ext cx="692150" cy="661035"/>
            </a:xfrm>
            <a:custGeom>
              <a:avLst/>
              <a:gdLst/>
              <a:ahLst/>
              <a:cxnLst/>
              <a:rect l="l" t="t" r="r" b="b"/>
              <a:pathLst>
                <a:path w="692150" h="661035">
                  <a:moveTo>
                    <a:pt x="691654" y="0"/>
                  </a:moveTo>
                  <a:lnTo>
                    <a:pt x="0" y="660984"/>
                  </a:lnTo>
                </a:path>
              </a:pathLst>
            </a:custGeom>
            <a:ln w="6350">
              <a:solidFill>
                <a:srgbClr val="231F20"/>
              </a:solidFill>
            </a:ln>
          </p:spPr>
          <p:txBody>
            <a:bodyPr wrap="square" lIns="0" tIns="0" rIns="0" bIns="0" rtlCol="0"/>
            <a:lstStyle/>
            <a:p>
              <a:endParaRPr sz="1632"/>
            </a:p>
          </p:txBody>
        </p:sp>
        <p:sp>
          <p:nvSpPr>
            <p:cNvPr id="48" name="object 20">
              <a:extLst>
                <a:ext uri="{FF2B5EF4-FFF2-40B4-BE49-F238E27FC236}">
                  <a16:creationId xmlns:a16="http://schemas.microsoft.com/office/drawing/2014/main" id="{033AA716-8D5B-4544-B5F3-F28B4D44EA60}"/>
                </a:ext>
              </a:extLst>
            </p:cNvPr>
            <p:cNvSpPr/>
            <p:nvPr/>
          </p:nvSpPr>
          <p:spPr>
            <a:xfrm>
              <a:off x="9276054" y="3239389"/>
              <a:ext cx="577215" cy="577215"/>
            </a:xfrm>
            <a:custGeom>
              <a:avLst/>
              <a:gdLst/>
              <a:ahLst/>
              <a:cxnLst/>
              <a:rect l="l" t="t" r="r" b="b"/>
              <a:pathLst>
                <a:path w="577215" h="577214">
                  <a:moveTo>
                    <a:pt x="576592" y="288289"/>
                  </a:moveTo>
                  <a:lnTo>
                    <a:pt x="572819" y="335052"/>
                  </a:lnTo>
                  <a:lnTo>
                    <a:pt x="561895" y="379413"/>
                  </a:lnTo>
                  <a:lnTo>
                    <a:pt x="544414" y="420779"/>
                  </a:lnTo>
                  <a:lnTo>
                    <a:pt x="520969" y="458555"/>
                  </a:lnTo>
                  <a:lnTo>
                    <a:pt x="492155" y="492148"/>
                  </a:lnTo>
                  <a:lnTo>
                    <a:pt x="458563" y="520965"/>
                  </a:lnTo>
                  <a:lnTo>
                    <a:pt x="420789" y="544411"/>
                  </a:lnTo>
                  <a:lnTo>
                    <a:pt x="379425" y="561894"/>
                  </a:lnTo>
                  <a:lnTo>
                    <a:pt x="335065" y="572819"/>
                  </a:lnTo>
                  <a:lnTo>
                    <a:pt x="288302" y="576592"/>
                  </a:lnTo>
                  <a:lnTo>
                    <a:pt x="241536" y="572819"/>
                  </a:lnTo>
                  <a:lnTo>
                    <a:pt x="197173" y="561894"/>
                  </a:lnTo>
                  <a:lnTo>
                    <a:pt x="155807" y="544411"/>
                  </a:lnTo>
                  <a:lnTo>
                    <a:pt x="118031" y="520965"/>
                  </a:lnTo>
                  <a:lnTo>
                    <a:pt x="84439" y="492148"/>
                  </a:lnTo>
                  <a:lnTo>
                    <a:pt x="55623" y="458555"/>
                  </a:lnTo>
                  <a:lnTo>
                    <a:pt x="32178" y="420779"/>
                  </a:lnTo>
                  <a:lnTo>
                    <a:pt x="14697" y="379413"/>
                  </a:lnTo>
                  <a:lnTo>
                    <a:pt x="3773" y="335052"/>
                  </a:lnTo>
                  <a:lnTo>
                    <a:pt x="0" y="288289"/>
                  </a:lnTo>
                  <a:lnTo>
                    <a:pt x="3773" y="241524"/>
                  </a:lnTo>
                  <a:lnTo>
                    <a:pt x="14697" y="197162"/>
                  </a:lnTo>
                  <a:lnTo>
                    <a:pt x="32178" y="155797"/>
                  </a:lnTo>
                  <a:lnTo>
                    <a:pt x="55623" y="118023"/>
                  </a:lnTo>
                  <a:lnTo>
                    <a:pt x="84439" y="84432"/>
                  </a:lnTo>
                  <a:lnTo>
                    <a:pt x="118031" y="55619"/>
                  </a:lnTo>
                  <a:lnTo>
                    <a:pt x="155807" y="32175"/>
                  </a:lnTo>
                  <a:lnTo>
                    <a:pt x="197173" y="14695"/>
                  </a:lnTo>
                  <a:lnTo>
                    <a:pt x="241536" y="3772"/>
                  </a:lnTo>
                  <a:lnTo>
                    <a:pt x="288302" y="0"/>
                  </a:lnTo>
                  <a:lnTo>
                    <a:pt x="335065" y="3772"/>
                  </a:lnTo>
                  <a:lnTo>
                    <a:pt x="379425" y="14695"/>
                  </a:lnTo>
                  <a:lnTo>
                    <a:pt x="420789" y="32175"/>
                  </a:lnTo>
                  <a:lnTo>
                    <a:pt x="458563" y="55619"/>
                  </a:lnTo>
                  <a:lnTo>
                    <a:pt x="492155" y="84432"/>
                  </a:lnTo>
                  <a:lnTo>
                    <a:pt x="520969" y="118023"/>
                  </a:lnTo>
                  <a:lnTo>
                    <a:pt x="544414" y="155797"/>
                  </a:lnTo>
                  <a:lnTo>
                    <a:pt x="561895" y="197162"/>
                  </a:lnTo>
                  <a:lnTo>
                    <a:pt x="572819" y="241524"/>
                  </a:lnTo>
                  <a:lnTo>
                    <a:pt x="576592" y="288289"/>
                  </a:lnTo>
                  <a:close/>
                </a:path>
              </a:pathLst>
            </a:custGeom>
            <a:ln w="6349">
              <a:solidFill>
                <a:srgbClr val="231F20"/>
              </a:solidFill>
            </a:ln>
          </p:spPr>
          <p:txBody>
            <a:bodyPr wrap="square" lIns="0" tIns="0" rIns="0" bIns="0" rtlCol="0"/>
            <a:lstStyle/>
            <a:p>
              <a:endParaRPr sz="1632"/>
            </a:p>
          </p:txBody>
        </p:sp>
        <p:sp>
          <p:nvSpPr>
            <p:cNvPr id="49" name="object 21">
              <a:extLst>
                <a:ext uri="{FF2B5EF4-FFF2-40B4-BE49-F238E27FC236}">
                  <a16:creationId xmlns:a16="http://schemas.microsoft.com/office/drawing/2014/main" id="{F7EA2F1B-3820-4FC8-BCDA-834C9B4E5C77}"/>
                </a:ext>
              </a:extLst>
            </p:cNvPr>
            <p:cNvSpPr/>
            <p:nvPr/>
          </p:nvSpPr>
          <p:spPr>
            <a:xfrm>
              <a:off x="9232801" y="3198242"/>
              <a:ext cx="663576" cy="663576"/>
            </a:xfrm>
            <a:custGeom>
              <a:avLst/>
              <a:gdLst/>
              <a:ahLst/>
              <a:cxnLst/>
              <a:rect l="l" t="t" r="r" b="b"/>
              <a:pathLst>
                <a:path w="663575" h="663575">
                  <a:moveTo>
                    <a:pt x="663143" y="331571"/>
                  </a:moveTo>
                  <a:lnTo>
                    <a:pt x="659548" y="380565"/>
                  </a:lnTo>
                  <a:lnTo>
                    <a:pt x="649104" y="427328"/>
                  </a:lnTo>
                  <a:lnTo>
                    <a:pt x="632325" y="471348"/>
                  </a:lnTo>
                  <a:lnTo>
                    <a:pt x="609724" y="512109"/>
                  </a:lnTo>
                  <a:lnTo>
                    <a:pt x="581814" y="549101"/>
                  </a:lnTo>
                  <a:lnTo>
                    <a:pt x="549106" y="581809"/>
                  </a:lnTo>
                  <a:lnTo>
                    <a:pt x="512115" y="609721"/>
                  </a:lnTo>
                  <a:lnTo>
                    <a:pt x="471353" y="632323"/>
                  </a:lnTo>
                  <a:lnTo>
                    <a:pt x="427333" y="649103"/>
                  </a:lnTo>
                  <a:lnTo>
                    <a:pt x="380568" y="659547"/>
                  </a:lnTo>
                  <a:lnTo>
                    <a:pt x="331571" y="663143"/>
                  </a:lnTo>
                  <a:lnTo>
                    <a:pt x="282571" y="659547"/>
                  </a:lnTo>
                  <a:lnTo>
                    <a:pt x="235804" y="649103"/>
                  </a:lnTo>
                  <a:lnTo>
                    <a:pt x="191784" y="632323"/>
                  </a:lnTo>
                  <a:lnTo>
                    <a:pt x="151022" y="609721"/>
                  </a:lnTo>
                  <a:lnTo>
                    <a:pt x="114031" y="581809"/>
                  </a:lnTo>
                  <a:lnTo>
                    <a:pt x="81324" y="549101"/>
                  </a:lnTo>
                  <a:lnTo>
                    <a:pt x="53415" y="512109"/>
                  </a:lnTo>
                  <a:lnTo>
                    <a:pt x="30815" y="471348"/>
                  </a:lnTo>
                  <a:lnTo>
                    <a:pt x="14037" y="427328"/>
                  </a:lnTo>
                  <a:lnTo>
                    <a:pt x="3594" y="380565"/>
                  </a:lnTo>
                  <a:lnTo>
                    <a:pt x="0" y="331571"/>
                  </a:lnTo>
                  <a:lnTo>
                    <a:pt x="3594" y="282571"/>
                  </a:lnTo>
                  <a:lnTo>
                    <a:pt x="14037" y="235804"/>
                  </a:lnTo>
                  <a:lnTo>
                    <a:pt x="30815" y="191784"/>
                  </a:lnTo>
                  <a:lnTo>
                    <a:pt x="53415" y="151022"/>
                  </a:lnTo>
                  <a:lnTo>
                    <a:pt x="81324" y="114031"/>
                  </a:lnTo>
                  <a:lnTo>
                    <a:pt x="114031" y="81324"/>
                  </a:lnTo>
                  <a:lnTo>
                    <a:pt x="151022" y="53415"/>
                  </a:lnTo>
                  <a:lnTo>
                    <a:pt x="191784" y="30815"/>
                  </a:lnTo>
                  <a:lnTo>
                    <a:pt x="235804" y="14037"/>
                  </a:lnTo>
                  <a:lnTo>
                    <a:pt x="282571" y="3594"/>
                  </a:lnTo>
                  <a:lnTo>
                    <a:pt x="331571" y="0"/>
                  </a:lnTo>
                  <a:lnTo>
                    <a:pt x="380568" y="3594"/>
                  </a:lnTo>
                  <a:lnTo>
                    <a:pt x="427333" y="14037"/>
                  </a:lnTo>
                  <a:lnTo>
                    <a:pt x="471353" y="30815"/>
                  </a:lnTo>
                  <a:lnTo>
                    <a:pt x="512115" y="53415"/>
                  </a:lnTo>
                  <a:lnTo>
                    <a:pt x="549106" y="81324"/>
                  </a:lnTo>
                  <a:lnTo>
                    <a:pt x="581814" y="114031"/>
                  </a:lnTo>
                  <a:lnTo>
                    <a:pt x="609724" y="151022"/>
                  </a:lnTo>
                  <a:lnTo>
                    <a:pt x="632325" y="191784"/>
                  </a:lnTo>
                  <a:lnTo>
                    <a:pt x="649104" y="235804"/>
                  </a:lnTo>
                  <a:lnTo>
                    <a:pt x="659548" y="282571"/>
                  </a:lnTo>
                  <a:lnTo>
                    <a:pt x="663143" y="331571"/>
                  </a:lnTo>
                  <a:close/>
                </a:path>
              </a:pathLst>
            </a:custGeom>
            <a:ln w="50800">
              <a:solidFill>
                <a:srgbClr val="AA1E2E"/>
              </a:solidFill>
            </a:ln>
          </p:spPr>
          <p:txBody>
            <a:bodyPr wrap="square" lIns="0" tIns="0" rIns="0" bIns="0" rtlCol="0"/>
            <a:lstStyle/>
            <a:p>
              <a:endParaRPr sz="1632"/>
            </a:p>
          </p:txBody>
        </p:sp>
        <p:sp>
          <p:nvSpPr>
            <p:cNvPr id="51" name="object 22">
              <a:extLst>
                <a:ext uri="{FF2B5EF4-FFF2-40B4-BE49-F238E27FC236}">
                  <a16:creationId xmlns:a16="http://schemas.microsoft.com/office/drawing/2014/main" id="{D301DDBD-15C2-454C-95B5-DC0042A91D69}"/>
                </a:ext>
              </a:extLst>
            </p:cNvPr>
            <p:cNvSpPr/>
            <p:nvPr/>
          </p:nvSpPr>
          <p:spPr>
            <a:xfrm>
              <a:off x="9307311" y="2875556"/>
              <a:ext cx="257175" cy="902335"/>
            </a:xfrm>
            <a:custGeom>
              <a:avLst/>
              <a:gdLst/>
              <a:ahLst/>
              <a:cxnLst/>
              <a:rect l="l" t="t" r="r" b="b"/>
              <a:pathLst>
                <a:path w="257175" h="902335">
                  <a:moveTo>
                    <a:pt x="256908" y="0"/>
                  </a:moveTo>
                  <a:lnTo>
                    <a:pt x="0" y="901903"/>
                  </a:lnTo>
                  <a:lnTo>
                    <a:pt x="256908" y="655764"/>
                  </a:lnTo>
                  <a:lnTo>
                    <a:pt x="256908" y="0"/>
                  </a:lnTo>
                  <a:close/>
                </a:path>
              </a:pathLst>
            </a:custGeom>
            <a:solidFill>
              <a:srgbClr val="C62639"/>
            </a:solidFill>
          </p:spPr>
          <p:txBody>
            <a:bodyPr wrap="square" lIns="0" tIns="0" rIns="0" bIns="0" rtlCol="0"/>
            <a:lstStyle/>
            <a:p>
              <a:endParaRPr sz="1632"/>
            </a:p>
          </p:txBody>
        </p:sp>
        <p:pic>
          <p:nvPicPr>
            <p:cNvPr id="52" name="object 23">
              <a:extLst>
                <a:ext uri="{FF2B5EF4-FFF2-40B4-BE49-F238E27FC236}">
                  <a16:creationId xmlns:a16="http://schemas.microsoft.com/office/drawing/2014/main" id="{28B41756-F74F-4C6E-AA25-4FD6D8361977}"/>
                </a:ext>
              </a:extLst>
            </p:cNvPr>
            <p:cNvPicPr/>
            <p:nvPr/>
          </p:nvPicPr>
          <p:blipFill>
            <a:blip r:embed="rId11" cstate="print"/>
            <a:stretch>
              <a:fillRect/>
            </a:stretch>
          </p:blipFill>
          <p:spPr>
            <a:xfrm>
              <a:off x="5995882" y="5658922"/>
              <a:ext cx="3739523" cy="1601323"/>
            </a:xfrm>
            <a:prstGeom prst="rect">
              <a:avLst/>
            </a:prstGeom>
          </p:spPr>
        </p:pic>
        <p:sp>
          <p:nvSpPr>
            <p:cNvPr id="53" name="object 24">
              <a:extLst>
                <a:ext uri="{FF2B5EF4-FFF2-40B4-BE49-F238E27FC236}">
                  <a16:creationId xmlns:a16="http://schemas.microsoft.com/office/drawing/2014/main" id="{3E4624C1-6554-473C-952F-0E1B4A20CB48}"/>
                </a:ext>
              </a:extLst>
            </p:cNvPr>
            <p:cNvSpPr/>
            <p:nvPr/>
          </p:nvSpPr>
          <p:spPr>
            <a:xfrm>
              <a:off x="9564226" y="2875566"/>
              <a:ext cx="257810" cy="902335"/>
            </a:xfrm>
            <a:custGeom>
              <a:avLst/>
              <a:gdLst/>
              <a:ahLst/>
              <a:cxnLst/>
              <a:rect l="l" t="t" r="r" b="b"/>
              <a:pathLst>
                <a:path w="257809" h="902335">
                  <a:moveTo>
                    <a:pt x="0" y="0"/>
                  </a:moveTo>
                  <a:lnTo>
                    <a:pt x="0" y="655751"/>
                  </a:lnTo>
                  <a:lnTo>
                    <a:pt x="257314" y="901839"/>
                  </a:lnTo>
                  <a:lnTo>
                    <a:pt x="0" y="0"/>
                  </a:lnTo>
                  <a:close/>
                </a:path>
              </a:pathLst>
            </a:custGeom>
            <a:solidFill>
              <a:srgbClr val="E11C46"/>
            </a:solidFill>
          </p:spPr>
          <p:txBody>
            <a:bodyPr wrap="square" lIns="0" tIns="0" rIns="0" bIns="0" rtlCol="0"/>
            <a:lstStyle/>
            <a:p>
              <a:endParaRPr sz="1632"/>
            </a:p>
          </p:txBody>
        </p:sp>
        <p:pic>
          <p:nvPicPr>
            <p:cNvPr id="54" name="object 25">
              <a:extLst>
                <a:ext uri="{FF2B5EF4-FFF2-40B4-BE49-F238E27FC236}">
                  <a16:creationId xmlns:a16="http://schemas.microsoft.com/office/drawing/2014/main" id="{8637E40E-11DD-4B3E-8B28-F495C96437DC}"/>
                </a:ext>
              </a:extLst>
            </p:cNvPr>
            <p:cNvPicPr/>
            <p:nvPr/>
          </p:nvPicPr>
          <p:blipFill>
            <a:blip r:embed="rId12" cstate="print"/>
            <a:stretch>
              <a:fillRect/>
            </a:stretch>
          </p:blipFill>
          <p:spPr>
            <a:xfrm>
              <a:off x="9507779" y="3646173"/>
              <a:ext cx="115138" cy="106489"/>
            </a:xfrm>
            <a:prstGeom prst="rect">
              <a:avLst/>
            </a:prstGeom>
          </p:spPr>
        </p:pic>
        <p:sp>
          <p:nvSpPr>
            <p:cNvPr id="55" name="object 26">
              <a:extLst>
                <a:ext uri="{FF2B5EF4-FFF2-40B4-BE49-F238E27FC236}">
                  <a16:creationId xmlns:a16="http://schemas.microsoft.com/office/drawing/2014/main" id="{6C1E0BA4-F889-42BB-A5C4-62CB80DD6CFB}"/>
                </a:ext>
              </a:extLst>
            </p:cNvPr>
            <p:cNvSpPr/>
            <p:nvPr/>
          </p:nvSpPr>
          <p:spPr>
            <a:xfrm>
              <a:off x="8508700" y="6930149"/>
              <a:ext cx="2166620" cy="442595"/>
            </a:xfrm>
            <a:custGeom>
              <a:avLst/>
              <a:gdLst/>
              <a:ahLst/>
              <a:cxnLst/>
              <a:rect l="l" t="t" r="r" b="b"/>
              <a:pathLst>
                <a:path w="2166620" h="442595">
                  <a:moveTo>
                    <a:pt x="2166226" y="0"/>
                  </a:moveTo>
                  <a:lnTo>
                    <a:pt x="2166226" y="442201"/>
                  </a:lnTo>
                  <a:lnTo>
                    <a:pt x="0" y="442201"/>
                  </a:lnTo>
                  <a:lnTo>
                    <a:pt x="0" y="0"/>
                  </a:lnTo>
                  <a:lnTo>
                    <a:pt x="2166226" y="0"/>
                  </a:lnTo>
                  <a:close/>
                </a:path>
              </a:pathLst>
            </a:custGeom>
            <a:solidFill>
              <a:srgbClr val="C92027"/>
            </a:solidFill>
          </p:spPr>
          <p:txBody>
            <a:bodyPr wrap="square" lIns="0" tIns="0" rIns="0" bIns="0" rtlCol="0"/>
            <a:lstStyle/>
            <a:p>
              <a:endParaRPr sz="1632"/>
            </a:p>
          </p:txBody>
        </p:sp>
        <p:pic>
          <p:nvPicPr>
            <p:cNvPr id="56" name="object 27">
              <a:extLst>
                <a:ext uri="{FF2B5EF4-FFF2-40B4-BE49-F238E27FC236}">
                  <a16:creationId xmlns:a16="http://schemas.microsoft.com/office/drawing/2014/main" id="{5004F16C-2716-49E6-BF1D-722A7249DA23}"/>
                </a:ext>
              </a:extLst>
            </p:cNvPr>
            <p:cNvPicPr/>
            <p:nvPr/>
          </p:nvPicPr>
          <p:blipFill>
            <a:blip r:embed="rId13" cstate="print"/>
            <a:stretch>
              <a:fillRect/>
            </a:stretch>
          </p:blipFill>
          <p:spPr>
            <a:xfrm>
              <a:off x="8616247" y="7008063"/>
              <a:ext cx="1888873" cy="298563"/>
            </a:xfrm>
            <a:prstGeom prst="rect">
              <a:avLst/>
            </a:prstGeom>
          </p:spPr>
        </p:pic>
        <p:pic>
          <p:nvPicPr>
            <p:cNvPr id="58" name="object 28">
              <a:extLst>
                <a:ext uri="{FF2B5EF4-FFF2-40B4-BE49-F238E27FC236}">
                  <a16:creationId xmlns:a16="http://schemas.microsoft.com/office/drawing/2014/main" id="{C9DD6AB5-70B3-41A1-A0FF-ABE6DC6485B8}"/>
                </a:ext>
              </a:extLst>
            </p:cNvPr>
            <p:cNvPicPr/>
            <p:nvPr/>
          </p:nvPicPr>
          <p:blipFill>
            <a:blip r:embed="rId14" cstate="print"/>
            <a:stretch>
              <a:fillRect/>
            </a:stretch>
          </p:blipFill>
          <p:spPr>
            <a:xfrm>
              <a:off x="4389377" y="5412164"/>
              <a:ext cx="376603" cy="371018"/>
            </a:xfrm>
            <a:prstGeom prst="rect">
              <a:avLst/>
            </a:prstGeom>
          </p:spPr>
        </p:pic>
        <p:sp>
          <p:nvSpPr>
            <p:cNvPr id="65" name="object 29">
              <a:extLst>
                <a:ext uri="{FF2B5EF4-FFF2-40B4-BE49-F238E27FC236}">
                  <a16:creationId xmlns:a16="http://schemas.microsoft.com/office/drawing/2014/main" id="{3525CB06-F74F-4D16-A65B-D78E4C3FFF3B}"/>
                </a:ext>
              </a:extLst>
            </p:cNvPr>
            <p:cNvSpPr/>
            <p:nvPr/>
          </p:nvSpPr>
          <p:spPr>
            <a:xfrm>
              <a:off x="3049562" y="3911854"/>
              <a:ext cx="2942590" cy="2703195"/>
            </a:xfrm>
            <a:custGeom>
              <a:avLst/>
              <a:gdLst/>
              <a:ahLst/>
              <a:cxnLst/>
              <a:rect l="l" t="t" r="r" b="b"/>
              <a:pathLst>
                <a:path w="2942590" h="2703195">
                  <a:moveTo>
                    <a:pt x="446303" y="2585428"/>
                  </a:moveTo>
                  <a:lnTo>
                    <a:pt x="38900" y="2450681"/>
                  </a:lnTo>
                  <a:lnTo>
                    <a:pt x="0" y="2568257"/>
                  </a:lnTo>
                  <a:lnTo>
                    <a:pt x="407403" y="2703017"/>
                  </a:lnTo>
                  <a:lnTo>
                    <a:pt x="446303" y="2585428"/>
                  </a:lnTo>
                  <a:close/>
                </a:path>
                <a:path w="2942590" h="2703195">
                  <a:moveTo>
                    <a:pt x="1808492" y="8407"/>
                  </a:moveTo>
                  <a:lnTo>
                    <a:pt x="1684921" y="0"/>
                  </a:lnTo>
                  <a:lnTo>
                    <a:pt x="1655800" y="428117"/>
                  </a:lnTo>
                  <a:lnTo>
                    <a:pt x="1779371" y="436524"/>
                  </a:lnTo>
                  <a:lnTo>
                    <a:pt x="1808492" y="8407"/>
                  </a:lnTo>
                  <a:close/>
                </a:path>
                <a:path w="2942590" h="2703195">
                  <a:moveTo>
                    <a:pt x="2785110" y="2546959"/>
                  </a:moveTo>
                  <a:lnTo>
                    <a:pt x="2774746" y="2423541"/>
                  </a:lnTo>
                  <a:lnTo>
                    <a:pt x="2285492" y="2463596"/>
                  </a:lnTo>
                  <a:lnTo>
                    <a:pt x="2295855" y="2587015"/>
                  </a:lnTo>
                  <a:lnTo>
                    <a:pt x="2785110" y="2546959"/>
                  </a:lnTo>
                  <a:close/>
                </a:path>
                <a:path w="2942590" h="2703195">
                  <a:moveTo>
                    <a:pt x="2937052" y="2107234"/>
                  </a:moveTo>
                  <a:lnTo>
                    <a:pt x="2926689" y="1983816"/>
                  </a:lnTo>
                  <a:lnTo>
                    <a:pt x="2437434" y="2023872"/>
                  </a:lnTo>
                  <a:lnTo>
                    <a:pt x="2447798" y="2147290"/>
                  </a:lnTo>
                  <a:lnTo>
                    <a:pt x="2937052" y="2107234"/>
                  </a:lnTo>
                  <a:close/>
                </a:path>
                <a:path w="2942590" h="2703195">
                  <a:moveTo>
                    <a:pt x="2941980" y="1693938"/>
                  </a:moveTo>
                  <a:lnTo>
                    <a:pt x="2919488" y="1572145"/>
                  </a:lnTo>
                  <a:lnTo>
                    <a:pt x="2436571" y="1660258"/>
                  </a:lnTo>
                  <a:lnTo>
                    <a:pt x="2459050" y="1782051"/>
                  </a:lnTo>
                  <a:lnTo>
                    <a:pt x="2941980" y="1693938"/>
                  </a:lnTo>
                  <a:close/>
                </a:path>
              </a:pathLst>
            </a:custGeom>
            <a:solidFill>
              <a:srgbClr val="FFFFFF"/>
            </a:solidFill>
          </p:spPr>
          <p:txBody>
            <a:bodyPr wrap="square" lIns="0" tIns="0" rIns="0" bIns="0" rtlCol="0"/>
            <a:lstStyle/>
            <a:p>
              <a:endParaRPr sz="1632"/>
            </a:p>
          </p:txBody>
        </p:sp>
        <p:sp>
          <p:nvSpPr>
            <p:cNvPr id="66" name="object 30">
              <a:extLst>
                <a:ext uri="{FF2B5EF4-FFF2-40B4-BE49-F238E27FC236}">
                  <a16:creationId xmlns:a16="http://schemas.microsoft.com/office/drawing/2014/main" id="{920146E4-4905-4DBC-A188-62852269BF7E}"/>
                </a:ext>
              </a:extLst>
            </p:cNvPr>
            <p:cNvSpPr/>
            <p:nvPr/>
          </p:nvSpPr>
          <p:spPr>
            <a:xfrm>
              <a:off x="3091091" y="6398006"/>
              <a:ext cx="337185" cy="173355"/>
            </a:xfrm>
            <a:custGeom>
              <a:avLst/>
              <a:gdLst/>
              <a:ahLst/>
              <a:cxnLst/>
              <a:rect l="l" t="t" r="r" b="b"/>
              <a:pathLst>
                <a:path w="337185" h="173354">
                  <a:moveTo>
                    <a:pt x="80149" y="31305"/>
                  </a:moveTo>
                  <a:lnTo>
                    <a:pt x="77279" y="23533"/>
                  </a:lnTo>
                  <a:lnTo>
                    <a:pt x="71348" y="17449"/>
                  </a:lnTo>
                  <a:lnTo>
                    <a:pt x="63169" y="13373"/>
                  </a:lnTo>
                  <a:lnTo>
                    <a:pt x="58166" y="11722"/>
                  </a:lnTo>
                  <a:lnTo>
                    <a:pt x="58166" y="32664"/>
                  </a:lnTo>
                  <a:lnTo>
                    <a:pt x="54698" y="43192"/>
                  </a:lnTo>
                  <a:lnTo>
                    <a:pt x="49085" y="42075"/>
                  </a:lnTo>
                  <a:lnTo>
                    <a:pt x="34036" y="37109"/>
                  </a:lnTo>
                  <a:lnTo>
                    <a:pt x="38557" y="23418"/>
                  </a:lnTo>
                  <a:lnTo>
                    <a:pt x="56591" y="29375"/>
                  </a:lnTo>
                  <a:lnTo>
                    <a:pt x="58166" y="32664"/>
                  </a:lnTo>
                  <a:lnTo>
                    <a:pt x="58166" y="11722"/>
                  </a:lnTo>
                  <a:lnTo>
                    <a:pt x="22771" y="0"/>
                  </a:lnTo>
                  <a:lnTo>
                    <a:pt x="0" y="68834"/>
                  </a:lnTo>
                  <a:lnTo>
                    <a:pt x="21221" y="75857"/>
                  </a:lnTo>
                  <a:lnTo>
                    <a:pt x="29159" y="51841"/>
                  </a:lnTo>
                  <a:lnTo>
                    <a:pt x="48818" y="58343"/>
                  </a:lnTo>
                  <a:lnTo>
                    <a:pt x="45554" y="72136"/>
                  </a:lnTo>
                  <a:lnTo>
                    <a:pt x="44640" y="75857"/>
                  </a:lnTo>
                  <a:lnTo>
                    <a:pt x="43865" y="79502"/>
                  </a:lnTo>
                  <a:lnTo>
                    <a:pt x="43789" y="83324"/>
                  </a:lnTo>
                  <a:lnTo>
                    <a:pt x="64998" y="90335"/>
                  </a:lnTo>
                  <a:lnTo>
                    <a:pt x="64109" y="86525"/>
                  </a:lnTo>
                  <a:lnTo>
                    <a:pt x="66713" y="78282"/>
                  </a:lnTo>
                  <a:lnTo>
                    <a:pt x="67564" y="74815"/>
                  </a:lnTo>
                  <a:lnTo>
                    <a:pt x="69621" y="65976"/>
                  </a:lnTo>
                  <a:lnTo>
                    <a:pt x="68160" y="58445"/>
                  </a:lnTo>
                  <a:lnTo>
                    <a:pt x="63106" y="54317"/>
                  </a:lnTo>
                  <a:lnTo>
                    <a:pt x="71005" y="54051"/>
                  </a:lnTo>
                  <a:lnTo>
                    <a:pt x="72986" y="51841"/>
                  </a:lnTo>
                  <a:lnTo>
                    <a:pt x="76771" y="47599"/>
                  </a:lnTo>
                  <a:lnTo>
                    <a:pt x="78232" y="43192"/>
                  </a:lnTo>
                  <a:lnTo>
                    <a:pt x="79133" y="40462"/>
                  </a:lnTo>
                  <a:lnTo>
                    <a:pt x="80149" y="31305"/>
                  </a:lnTo>
                  <a:close/>
                </a:path>
                <a:path w="337185" h="173354">
                  <a:moveTo>
                    <a:pt x="152920" y="65151"/>
                  </a:moveTo>
                  <a:lnTo>
                    <a:pt x="149606" y="51396"/>
                  </a:lnTo>
                  <a:lnTo>
                    <a:pt x="148043" y="49364"/>
                  </a:lnTo>
                  <a:lnTo>
                    <a:pt x="141058" y="40284"/>
                  </a:lnTo>
                  <a:lnTo>
                    <a:pt x="131165" y="34823"/>
                  </a:lnTo>
                  <a:lnTo>
                    <a:pt x="131165" y="63588"/>
                  </a:lnTo>
                  <a:lnTo>
                    <a:pt x="129425" y="73469"/>
                  </a:lnTo>
                  <a:lnTo>
                    <a:pt x="124929" y="82435"/>
                  </a:lnTo>
                  <a:lnTo>
                    <a:pt x="119583" y="87071"/>
                  </a:lnTo>
                  <a:lnTo>
                    <a:pt x="114173" y="88493"/>
                  </a:lnTo>
                  <a:lnTo>
                    <a:pt x="109486" y="87833"/>
                  </a:lnTo>
                  <a:lnTo>
                    <a:pt x="105333" y="85572"/>
                  </a:lnTo>
                  <a:lnTo>
                    <a:pt x="101841" y="81203"/>
                  </a:lnTo>
                  <a:lnTo>
                    <a:pt x="100317" y="74282"/>
                  </a:lnTo>
                  <a:lnTo>
                    <a:pt x="102057" y="64414"/>
                  </a:lnTo>
                  <a:lnTo>
                    <a:pt x="106553" y="55448"/>
                  </a:lnTo>
                  <a:lnTo>
                    <a:pt x="111899" y="50800"/>
                  </a:lnTo>
                  <a:lnTo>
                    <a:pt x="117322" y="49364"/>
                  </a:lnTo>
                  <a:lnTo>
                    <a:pt x="121996" y="50025"/>
                  </a:lnTo>
                  <a:lnTo>
                    <a:pt x="126149" y="52285"/>
                  </a:lnTo>
                  <a:lnTo>
                    <a:pt x="129628" y="56667"/>
                  </a:lnTo>
                  <a:lnTo>
                    <a:pt x="131165" y="63588"/>
                  </a:lnTo>
                  <a:lnTo>
                    <a:pt x="131165" y="34823"/>
                  </a:lnTo>
                  <a:lnTo>
                    <a:pt x="127673" y="32893"/>
                  </a:lnTo>
                  <a:lnTo>
                    <a:pt x="112509" y="30835"/>
                  </a:lnTo>
                  <a:lnTo>
                    <a:pt x="99021" y="34658"/>
                  </a:lnTo>
                  <a:lnTo>
                    <a:pt x="88150" y="43726"/>
                  </a:lnTo>
                  <a:lnTo>
                    <a:pt x="80848" y="57404"/>
                  </a:lnTo>
                  <a:lnTo>
                    <a:pt x="78549" y="72732"/>
                  </a:lnTo>
                  <a:lnTo>
                    <a:pt x="81876" y="86487"/>
                  </a:lnTo>
                  <a:lnTo>
                    <a:pt x="90424" y="97599"/>
                  </a:lnTo>
                  <a:lnTo>
                    <a:pt x="103822" y="105003"/>
                  </a:lnTo>
                  <a:lnTo>
                    <a:pt x="118973" y="107035"/>
                  </a:lnTo>
                  <a:lnTo>
                    <a:pt x="132461" y="103212"/>
                  </a:lnTo>
                  <a:lnTo>
                    <a:pt x="143332" y="94157"/>
                  </a:lnTo>
                  <a:lnTo>
                    <a:pt x="146354" y="88493"/>
                  </a:lnTo>
                  <a:lnTo>
                    <a:pt x="150634" y="80492"/>
                  </a:lnTo>
                  <a:lnTo>
                    <a:pt x="152920" y="65151"/>
                  </a:lnTo>
                  <a:close/>
                </a:path>
                <a:path w="337185" h="173354">
                  <a:moveTo>
                    <a:pt x="259054" y="78155"/>
                  </a:moveTo>
                  <a:lnTo>
                    <a:pt x="238125" y="71234"/>
                  </a:lnTo>
                  <a:lnTo>
                    <a:pt x="215290" y="111493"/>
                  </a:lnTo>
                  <a:lnTo>
                    <a:pt x="215112" y="111417"/>
                  </a:lnTo>
                  <a:lnTo>
                    <a:pt x="221259" y="65659"/>
                  </a:lnTo>
                  <a:lnTo>
                    <a:pt x="202552" y="59474"/>
                  </a:lnTo>
                  <a:lnTo>
                    <a:pt x="180200" y="99237"/>
                  </a:lnTo>
                  <a:lnTo>
                    <a:pt x="180009" y="99187"/>
                  </a:lnTo>
                  <a:lnTo>
                    <a:pt x="185674" y="53898"/>
                  </a:lnTo>
                  <a:lnTo>
                    <a:pt x="164858" y="47002"/>
                  </a:lnTo>
                  <a:lnTo>
                    <a:pt x="160794" y="122008"/>
                  </a:lnTo>
                  <a:lnTo>
                    <a:pt x="181521" y="128879"/>
                  </a:lnTo>
                  <a:lnTo>
                    <a:pt x="202628" y="89319"/>
                  </a:lnTo>
                  <a:lnTo>
                    <a:pt x="202819" y="89395"/>
                  </a:lnTo>
                  <a:lnTo>
                    <a:pt x="196367" y="133794"/>
                  </a:lnTo>
                  <a:lnTo>
                    <a:pt x="217004" y="140614"/>
                  </a:lnTo>
                  <a:lnTo>
                    <a:pt x="259054" y="78155"/>
                  </a:lnTo>
                  <a:close/>
                </a:path>
                <a:path w="337185" h="173354">
                  <a:moveTo>
                    <a:pt x="337019" y="105879"/>
                  </a:moveTo>
                  <a:lnTo>
                    <a:pt x="321208" y="100647"/>
                  </a:lnTo>
                  <a:lnTo>
                    <a:pt x="316915" y="106972"/>
                  </a:lnTo>
                  <a:lnTo>
                    <a:pt x="310870" y="109994"/>
                  </a:lnTo>
                  <a:lnTo>
                    <a:pt x="303796" y="110324"/>
                  </a:lnTo>
                  <a:lnTo>
                    <a:pt x="296443" y="108585"/>
                  </a:lnTo>
                  <a:lnTo>
                    <a:pt x="291858" y="122478"/>
                  </a:lnTo>
                  <a:lnTo>
                    <a:pt x="307568" y="127685"/>
                  </a:lnTo>
                  <a:lnTo>
                    <a:pt x="294779" y="166331"/>
                  </a:lnTo>
                  <a:lnTo>
                    <a:pt x="314833" y="172948"/>
                  </a:lnTo>
                  <a:lnTo>
                    <a:pt x="337019" y="105879"/>
                  </a:lnTo>
                  <a:close/>
                </a:path>
              </a:pathLst>
            </a:custGeom>
            <a:solidFill>
              <a:srgbClr val="000000"/>
            </a:solidFill>
          </p:spPr>
          <p:txBody>
            <a:bodyPr wrap="square" lIns="0" tIns="0" rIns="0" bIns="0" rtlCol="0"/>
            <a:lstStyle/>
            <a:p>
              <a:endParaRPr sz="1632"/>
            </a:p>
          </p:txBody>
        </p:sp>
        <p:sp>
          <p:nvSpPr>
            <p:cNvPr id="67" name="object 31">
              <a:extLst>
                <a:ext uri="{FF2B5EF4-FFF2-40B4-BE49-F238E27FC236}">
                  <a16:creationId xmlns:a16="http://schemas.microsoft.com/office/drawing/2014/main" id="{23B2D53B-59DF-4E0C-BBC3-9C82068052CF}"/>
                </a:ext>
              </a:extLst>
            </p:cNvPr>
            <p:cNvSpPr/>
            <p:nvPr/>
          </p:nvSpPr>
          <p:spPr>
            <a:xfrm>
              <a:off x="2993745" y="6522695"/>
              <a:ext cx="297180" cy="163830"/>
            </a:xfrm>
            <a:custGeom>
              <a:avLst/>
              <a:gdLst/>
              <a:ahLst/>
              <a:cxnLst/>
              <a:rect l="l" t="t" r="r" b="b"/>
              <a:pathLst>
                <a:path w="297179" h="163829">
                  <a:moveTo>
                    <a:pt x="83185" y="26212"/>
                  </a:moveTo>
                  <a:lnTo>
                    <a:pt x="70180" y="21907"/>
                  </a:lnTo>
                  <a:lnTo>
                    <a:pt x="46558" y="60198"/>
                  </a:lnTo>
                  <a:lnTo>
                    <a:pt x="46393" y="60147"/>
                  </a:lnTo>
                  <a:lnTo>
                    <a:pt x="49834" y="15189"/>
                  </a:lnTo>
                  <a:lnTo>
                    <a:pt x="37414" y="11061"/>
                  </a:lnTo>
                  <a:lnTo>
                    <a:pt x="13385" y="48653"/>
                  </a:lnTo>
                  <a:lnTo>
                    <a:pt x="13208" y="48590"/>
                  </a:lnTo>
                  <a:lnTo>
                    <a:pt x="17233" y="4394"/>
                  </a:lnTo>
                  <a:lnTo>
                    <a:pt x="3975" y="0"/>
                  </a:lnTo>
                  <a:lnTo>
                    <a:pt x="0" y="65582"/>
                  </a:lnTo>
                  <a:lnTo>
                    <a:pt x="13423" y="70027"/>
                  </a:lnTo>
                  <a:lnTo>
                    <a:pt x="37045" y="32308"/>
                  </a:lnTo>
                  <a:lnTo>
                    <a:pt x="37223" y="32359"/>
                  </a:lnTo>
                  <a:lnTo>
                    <a:pt x="33858" y="76784"/>
                  </a:lnTo>
                  <a:lnTo>
                    <a:pt x="47028" y="81140"/>
                  </a:lnTo>
                  <a:lnTo>
                    <a:pt x="83185" y="26212"/>
                  </a:lnTo>
                  <a:close/>
                </a:path>
                <a:path w="297179" h="163829">
                  <a:moveTo>
                    <a:pt x="102489" y="32600"/>
                  </a:moveTo>
                  <a:lnTo>
                    <a:pt x="89230" y="28206"/>
                  </a:lnTo>
                  <a:lnTo>
                    <a:pt x="69291" y="88506"/>
                  </a:lnTo>
                  <a:lnTo>
                    <a:pt x="82550" y="92900"/>
                  </a:lnTo>
                  <a:lnTo>
                    <a:pt x="102489" y="32600"/>
                  </a:lnTo>
                  <a:close/>
                </a:path>
                <a:path w="297179" h="163829">
                  <a:moveTo>
                    <a:pt x="165049" y="53276"/>
                  </a:moveTo>
                  <a:lnTo>
                    <a:pt x="152628" y="49174"/>
                  </a:lnTo>
                  <a:lnTo>
                    <a:pt x="139255" y="89636"/>
                  </a:lnTo>
                  <a:lnTo>
                    <a:pt x="139077" y="89585"/>
                  </a:lnTo>
                  <a:lnTo>
                    <a:pt x="127292" y="40792"/>
                  </a:lnTo>
                  <a:lnTo>
                    <a:pt x="114122" y="36436"/>
                  </a:lnTo>
                  <a:lnTo>
                    <a:pt x="94183" y="96735"/>
                  </a:lnTo>
                  <a:lnTo>
                    <a:pt x="106591" y="100838"/>
                  </a:lnTo>
                  <a:lnTo>
                    <a:pt x="119938" y="60477"/>
                  </a:lnTo>
                  <a:lnTo>
                    <a:pt x="120116" y="60528"/>
                  </a:lnTo>
                  <a:lnTo>
                    <a:pt x="131851" y="109194"/>
                  </a:lnTo>
                  <a:lnTo>
                    <a:pt x="145097" y="113576"/>
                  </a:lnTo>
                  <a:lnTo>
                    <a:pt x="165049" y="53276"/>
                  </a:lnTo>
                  <a:close/>
                </a:path>
                <a:path w="297179" h="163829">
                  <a:moveTo>
                    <a:pt x="222707" y="84289"/>
                  </a:moveTo>
                  <a:lnTo>
                    <a:pt x="219138" y="75704"/>
                  </a:lnTo>
                  <a:lnTo>
                    <a:pt x="212674" y="68999"/>
                  </a:lnTo>
                  <a:lnTo>
                    <a:pt x="204165" y="64630"/>
                  </a:lnTo>
                  <a:lnTo>
                    <a:pt x="190842" y="62953"/>
                  </a:lnTo>
                  <a:lnTo>
                    <a:pt x="179298" y="66624"/>
                  </a:lnTo>
                  <a:lnTo>
                    <a:pt x="170141" y="74803"/>
                  </a:lnTo>
                  <a:lnTo>
                    <a:pt x="163995" y="86664"/>
                  </a:lnTo>
                  <a:lnTo>
                    <a:pt x="161963" y="99568"/>
                  </a:lnTo>
                  <a:lnTo>
                    <a:pt x="164477" y="111442"/>
                  </a:lnTo>
                  <a:lnTo>
                    <a:pt x="171577" y="121221"/>
                  </a:lnTo>
                  <a:lnTo>
                    <a:pt x="183273" y="127812"/>
                  </a:lnTo>
                  <a:lnTo>
                    <a:pt x="189090" y="129730"/>
                  </a:lnTo>
                  <a:lnTo>
                    <a:pt x="195935" y="129463"/>
                  </a:lnTo>
                  <a:lnTo>
                    <a:pt x="202565" y="125006"/>
                  </a:lnTo>
                  <a:lnTo>
                    <a:pt x="201650" y="132283"/>
                  </a:lnTo>
                  <a:lnTo>
                    <a:pt x="210096" y="135089"/>
                  </a:lnTo>
                  <a:lnTo>
                    <a:pt x="220878" y="102501"/>
                  </a:lnTo>
                  <a:lnTo>
                    <a:pt x="195541" y="94107"/>
                  </a:lnTo>
                  <a:lnTo>
                    <a:pt x="192265" y="103987"/>
                  </a:lnTo>
                  <a:lnTo>
                    <a:pt x="205613" y="108394"/>
                  </a:lnTo>
                  <a:lnTo>
                    <a:pt x="202082" y="116509"/>
                  </a:lnTo>
                  <a:lnTo>
                    <a:pt x="195567" y="119494"/>
                  </a:lnTo>
                  <a:lnTo>
                    <a:pt x="186956" y="116649"/>
                  </a:lnTo>
                  <a:lnTo>
                    <a:pt x="179946" y="112395"/>
                  </a:lnTo>
                  <a:lnTo>
                    <a:pt x="176390" y="106146"/>
                  </a:lnTo>
                  <a:lnTo>
                    <a:pt x="175691" y="98729"/>
                  </a:lnTo>
                  <a:lnTo>
                    <a:pt x="177253" y="91046"/>
                  </a:lnTo>
                  <a:lnTo>
                    <a:pt x="180682" y="83654"/>
                  </a:lnTo>
                  <a:lnTo>
                    <a:pt x="185712" y="77978"/>
                  </a:lnTo>
                  <a:lnTo>
                    <a:pt x="192316" y="75018"/>
                  </a:lnTo>
                  <a:lnTo>
                    <a:pt x="200482" y="75780"/>
                  </a:lnTo>
                  <a:lnTo>
                    <a:pt x="206717" y="77851"/>
                  </a:lnTo>
                  <a:lnTo>
                    <a:pt x="210553" y="82956"/>
                  </a:lnTo>
                  <a:lnTo>
                    <a:pt x="209880" y="90144"/>
                  </a:lnTo>
                  <a:lnTo>
                    <a:pt x="222542" y="94335"/>
                  </a:lnTo>
                  <a:lnTo>
                    <a:pt x="222707" y="84289"/>
                  </a:lnTo>
                  <a:close/>
                </a:path>
                <a:path w="297179" h="163829">
                  <a:moveTo>
                    <a:pt x="296862" y="163779"/>
                  </a:moveTo>
                  <a:lnTo>
                    <a:pt x="295833" y="136829"/>
                  </a:lnTo>
                  <a:lnTo>
                    <a:pt x="295694" y="133261"/>
                  </a:lnTo>
                  <a:lnTo>
                    <a:pt x="294741" y="108572"/>
                  </a:lnTo>
                  <a:lnTo>
                    <a:pt x="294259" y="96024"/>
                  </a:lnTo>
                  <a:lnTo>
                    <a:pt x="282765" y="92227"/>
                  </a:lnTo>
                  <a:lnTo>
                    <a:pt x="282765" y="133261"/>
                  </a:lnTo>
                  <a:lnTo>
                    <a:pt x="267157" y="128104"/>
                  </a:lnTo>
                  <a:lnTo>
                    <a:pt x="282321" y="108572"/>
                  </a:lnTo>
                  <a:lnTo>
                    <a:pt x="282498" y="108623"/>
                  </a:lnTo>
                  <a:lnTo>
                    <a:pt x="282765" y="133261"/>
                  </a:lnTo>
                  <a:lnTo>
                    <a:pt x="282765" y="92227"/>
                  </a:lnTo>
                  <a:lnTo>
                    <a:pt x="280657" y="91528"/>
                  </a:lnTo>
                  <a:lnTo>
                    <a:pt x="237820" y="144246"/>
                  </a:lnTo>
                  <a:lnTo>
                    <a:pt x="251256" y="148691"/>
                  </a:lnTo>
                  <a:lnTo>
                    <a:pt x="260426" y="136829"/>
                  </a:lnTo>
                  <a:lnTo>
                    <a:pt x="282968" y="144284"/>
                  </a:lnTo>
                  <a:lnTo>
                    <a:pt x="283095" y="159219"/>
                  </a:lnTo>
                  <a:lnTo>
                    <a:pt x="296862" y="163779"/>
                  </a:lnTo>
                  <a:close/>
                </a:path>
              </a:pathLst>
            </a:custGeom>
            <a:solidFill>
              <a:srgbClr val="231F20"/>
            </a:solidFill>
          </p:spPr>
          <p:txBody>
            <a:bodyPr wrap="square" lIns="0" tIns="0" rIns="0" bIns="0" rtlCol="0"/>
            <a:lstStyle/>
            <a:p>
              <a:endParaRPr sz="1632"/>
            </a:p>
          </p:txBody>
        </p:sp>
        <p:pic>
          <p:nvPicPr>
            <p:cNvPr id="68" name="object 32">
              <a:extLst>
                <a:ext uri="{FF2B5EF4-FFF2-40B4-BE49-F238E27FC236}">
                  <a16:creationId xmlns:a16="http://schemas.microsoft.com/office/drawing/2014/main" id="{F7591A6A-A8C2-4788-9056-EC0BC0213260}"/>
                </a:ext>
              </a:extLst>
            </p:cNvPr>
            <p:cNvPicPr/>
            <p:nvPr/>
          </p:nvPicPr>
          <p:blipFill>
            <a:blip r:embed="rId15" cstate="print"/>
            <a:stretch>
              <a:fillRect/>
            </a:stretch>
          </p:blipFill>
          <p:spPr>
            <a:xfrm>
              <a:off x="2245773" y="6260240"/>
              <a:ext cx="222708" cy="135091"/>
            </a:xfrm>
            <a:prstGeom prst="rect">
              <a:avLst/>
            </a:prstGeom>
          </p:spPr>
        </p:pic>
        <p:pic>
          <p:nvPicPr>
            <p:cNvPr id="69" name="object 33">
              <a:extLst>
                <a:ext uri="{FF2B5EF4-FFF2-40B4-BE49-F238E27FC236}">
                  <a16:creationId xmlns:a16="http://schemas.microsoft.com/office/drawing/2014/main" id="{B4F6D841-50A7-47BA-BC4C-8E116AE46CCF}"/>
                </a:ext>
              </a:extLst>
            </p:cNvPr>
            <p:cNvPicPr/>
            <p:nvPr/>
          </p:nvPicPr>
          <p:blipFill>
            <a:blip r:embed="rId16" cstate="print"/>
            <a:stretch>
              <a:fillRect/>
            </a:stretch>
          </p:blipFill>
          <p:spPr>
            <a:xfrm>
              <a:off x="2490017" y="6346311"/>
              <a:ext cx="63578" cy="71581"/>
            </a:xfrm>
            <a:prstGeom prst="rect">
              <a:avLst/>
            </a:prstGeom>
          </p:spPr>
        </p:pic>
        <p:pic>
          <p:nvPicPr>
            <p:cNvPr id="70" name="object 34">
              <a:extLst>
                <a:ext uri="{FF2B5EF4-FFF2-40B4-BE49-F238E27FC236}">
                  <a16:creationId xmlns:a16="http://schemas.microsoft.com/office/drawing/2014/main" id="{EC540F16-8963-416A-A4AD-F4601CC3CD4A}"/>
                </a:ext>
              </a:extLst>
            </p:cNvPr>
            <p:cNvPicPr/>
            <p:nvPr/>
          </p:nvPicPr>
          <p:blipFill>
            <a:blip r:embed="rId17" cstate="print"/>
            <a:stretch>
              <a:fillRect/>
            </a:stretch>
          </p:blipFill>
          <p:spPr>
            <a:xfrm>
              <a:off x="2161636" y="5798785"/>
              <a:ext cx="222708" cy="135091"/>
            </a:xfrm>
            <a:prstGeom prst="rect">
              <a:avLst/>
            </a:prstGeom>
          </p:spPr>
        </p:pic>
        <p:pic>
          <p:nvPicPr>
            <p:cNvPr id="71" name="object 35">
              <a:extLst>
                <a:ext uri="{FF2B5EF4-FFF2-40B4-BE49-F238E27FC236}">
                  <a16:creationId xmlns:a16="http://schemas.microsoft.com/office/drawing/2014/main" id="{5A7166B0-D559-4B1A-AD29-BBC77A29B03C}"/>
                </a:ext>
              </a:extLst>
            </p:cNvPr>
            <p:cNvPicPr/>
            <p:nvPr/>
          </p:nvPicPr>
          <p:blipFill>
            <a:blip r:embed="rId18" cstate="print"/>
            <a:stretch>
              <a:fillRect/>
            </a:stretch>
          </p:blipFill>
          <p:spPr>
            <a:xfrm>
              <a:off x="2405880" y="5884857"/>
              <a:ext cx="63573" cy="71581"/>
            </a:xfrm>
            <a:prstGeom prst="rect">
              <a:avLst/>
            </a:prstGeom>
          </p:spPr>
        </p:pic>
        <p:pic>
          <p:nvPicPr>
            <p:cNvPr id="72" name="object 36">
              <a:extLst>
                <a:ext uri="{FF2B5EF4-FFF2-40B4-BE49-F238E27FC236}">
                  <a16:creationId xmlns:a16="http://schemas.microsoft.com/office/drawing/2014/main" id="{0F85F92F-6602-4F0C-BEA8-8DACC61DC7AB}"/>
                </a:ext>
              </a:extLst>
            </p:cNvPr>
            <p:cNvPicPr/>
            <p:nvPr/>
          </p:nvPicPr>
          <p:blipFill>
            <a:blip r:embed="rId19" cstate="print"/>
            <a:stretch>
              <a:fillRect/>
            </a:stretch>
          </p:blipFill>
          <p:spPr>
            <a:xfrm>
              <a:off x="4137500" y="4072525"/>
              <a:ext cx="78567" cy="242007"/>
            </a:xfrm>
            <a:prstGeom prst="rect">
              <a:avLst/>
            </a:prstGeom>
          </p:spPr>
        </p:pic>
        <p:sp>
          <p:nvSpPr>
            <p:cNvPr id="73" name="object 37">
              <a:extLst>
                <a:ext uri="{FF2B5EF4-FFF2-40B4-BE49-F238E27FC236}">
                  <a16:creationId xmlns:a16="http://schemas.microsoft.com/office/drawing/2014/main" id="{5F78C58B-17E3-4149-8A81-36917DEC8452}"/>
                </a:ext>
              </a:extLst>
            </p:cNvPr>
            <p:cNvSpPr/>
            <p:nvPr/>
          </p:nvSpPr>
          <p:spPr>
            <a:xfrm>
              <a:off x="4155227" y="4343678"/>
              <a:ext cx="66675" cy="62230"/>
            </a:xfrm>
            <a:custGeom>
              <a:avLst/>
              <a:gdLst/>
              <a:ahLst/>
              <a:cxnLst/>
              <a:rect l="l" t="t" r="r" b="b"/>
              <a:pathLst>
                <a:path w="66675" h="62229">
                  <a:moveTo>
                    <a:pt x="0" y="0"/>
                  </a:moveTo>
                  <a:lnTo>
                    <a:pt x="1003" y="14097"/>
                  </a:lnTo>
                  <a:lnTo>
                    <a:pt x="15455" y="18059"/>
                  </a:lnTo>
                  <a:lnTo>
                    <a:pt x="17132" y="41744"/>
                  </a:lnTo>
                  <a:lnTo>
                    <a:pt x="3378" y="47548"/>
                  </a:lnTo>
                  <a:lnTo>
                    <a:pt x="4406" y="62001"/>
                  </a:lnTo>
                  <a:lnTo>
                    <a:pt x="58296" y="37376"/>
                  </a:lnTo>
                  <a:lnTo>
                    <a:pt x="27266" y="37376"/>
                  </a:lnTo>
                  <a:lnTo>
                    <a:pt x="26098" y="20967"/>
                  </a:lnTo>
                  <a:lnTo>
                    <a:pt x="65163" y="20967"/>
                  </a:lnTo>
                  <a:lnTo>
                    <a:pt x="65062" y="19545"/>
                  </a:lnTo>
                  <a:lnTo>
                    <a:pt x="0" y="0"/>
                  </a:lnTo>
                  <a:close/>
                </a:path>
                <a:path w="66675" h="62229">
                  <a:moveTo>
                    <a:pt x="65163" y="20967"/>
                  </a:moveTo>
                  <a:lnTo>
                    <a:pt x="26098" y="20967"/>
                  </a:lnTo>
                  <a:lnTo>
                    <a:pt x="49923" y="27571"/>
                  </a:lnTo>
                  <a:lnTo>
                    <a:pt x="49936" y="27736"/>
                  </a:lnTo>
                  <a:lnTo>
                    <a:pt x="27266" y="37376"/>
                  </a:lnTo>
                  <a:lnTo>
                    <a:pt x="58296" y="37376"/>
                  </a:lnTo>
                  <a:lnTo>
                    <a:pt x="66078" y="33820"/>
                  </a:lnTo>
                  <a:lnTo>
                    <a:pt x="65163" y="20967"/>
                  </a:lnTo>
                  <a:close/>
                </a:path>
              </a:pathLst>
            </a:custGeom>
            <a:solidFill>
              <a:srgbClr val="231F20"/>
            </a:solidFill>
          </p:spPr>
          <p:txBody>
            <a:bodyPr wrap="square" lIns="0" tIns="0" rIns="0" bIns="0" rtlCol="0"/>
            <a:lstStyle/>
            <a:p>
              <a:endParaRPr sz="1632"/>
            </a:p>
          </p:txBody>
        </p:sp>
        <p:pic>
          <p:nvPicPr>
            <p:cNvPr id="74" name="object 38">
              <a:extLst>
                <a:ext uri="{FF2B5EF4-FFF2-40B4-BE49-F238E27FC236}">
                  <a16:creationId xmlns:a16="http://schemas.microsoft.com/office/drawing/2014/main" id="{D8B97817-1383-4D24-85C8-B37F5A69DB9B}"/>
                </a:ext>
              </a:extLst>
            </p:cNvPr>
            <p:cNvPicPr/>
            <p:nvPr/>
          </p:nvPicPr>
          <p:blipFill>
            <a:blip r:embed="rId20" cstate="print"/>
            <a:stretch>
              <a:fillRect/>
            </a:stretch>
          </p:blipFill>
          <p:spPr>
            <a:xfrm>
              <a:off x="2502462" y="3056887"/>
              <a:ext cx="3673445" cy="3249288"/>
            </a:xfrm>
            <a:prstGeom prst="rect">
              <a:avLst/>
            </a:prstGeom>
          </p:spPr>
        </p:pic>
        <p:pic>
          <p:nvPicPr>
            <p:cNvPr id="75" name="object 39">
              <a:extLst>
                <a:ext uri="{FF2B5EF4-FFF2-40B4-BE49-F238E27FC236}">
                  <a16:creationId xmlns:a16="http://schemas.microsoft.com/office/drawing/2014/main" id="{0116DE71-0CAE-4B20-893D-600D264DEE07}"/>
                </a:ext>
              </a:extLst>
            </p:cNvPr>
            <p:cNvPicPr/>
            <p:nvPr/>
          </p:nvPicPr>
          <p:blipFill>
            <a:blip r:embed="rId21" cstate="print"/>
            <a:stretch>
              <a:fillRect/>
            </a:stretch>
          </p:blipFill>
          <p:spPr>
            <a:xfrm>
              <a:off x="4566151" y="5193293"/>
              <a:ext cx="282246" cy="243617"/>
            </a:xfrm>
            <a:prstGeom prst="rect">
              <a:avLst/>
            </a:prstGeom>
          </p:spPr>
        </p:pic>
        <p:pic>
          <p:nvPicPr>
            <p:cNvPr id="78" name="object 40">
              <a:extLst>
                <a:ext uri="{FF2B5EF4-FFF2-40B4-BE49-F238E27FC236}">
                  <a16:creationId xmlns:a16="http://schemas.microsoft.com/office/drawing/2014/main" id="{A254AF81-2E7F-4260-8B2E-D152F192834A}"/>
                </a:ext>
              </a:extLst>
            </p:cNvPr>
            <p:cNvPicPr/>
            <p:nvPr/>
          </p:nvPicPr>
          <p:blipFill>
            <a:blip r:embed="rId22" cstate="print"/>
            <a:stretch>
              <a:fillRect/>
            </a:stretch>
          </p:blipFill>
          <p:spPr>
            <a:xfrm>
              <a:off x="4874828" y="5528147"/>
              <a:ext cx="97081" cy="245422"/>
            </a:xfrm>
            <a:prstGeom prst="rect">
              <a:avLst/>
            </a:prstGeom>
          </p:spPr>
        </p:pic>
        <p:sp>
          <p:nvSpPr>
            <p:cNvPr id="79" name="object 41">
              <a:extLst>
                <a:ext uri="{FF2B5EF4-FFF2-40B4-BE49-F238E27FC236}">
                  <a16:creationId xmlns:a16="http://schemas.microsoft.com/office/drawing/2014/main" id="{6160F457-75DD-4137-9249-946BC21B30E7}"/>
                </a:ext>
              </a:extLst>
            </p:cNvPr>
            <p:cNvSpPr/>
            <p:nvPr/>
          </p:nvSpPr>
          <p:spPr>
            <a:xfrm>
              <a:off x="4918499" y="5798244"/>
              <a:ext cx="70485" cy="46355"/>
            </a:xfrm>
            <a:custGeom>
              <a:avLst/>
              <a:gdLst/>
              <a:ahLst/>
              <a:cxnLst/>
              <a:rect l="l" t="t" r="r" b="b"/>
              <a:pathLst>
                <a:path w="70485" h="46354">
                  <a:moveTo>
                    <a:pt x="62598" y="0"/>
                  </a:moveTo>
                  <a:lnTo>
                    <a:pt x="0" y="10795"/>
                  </a:lnTo>
                  <a:lnTo>
                    <a:pt x="2374" y="24549"/>
                  </a:lnTo>
                  <a:lnTo>
                    <a:pt x="28232" y="20091"/>
                  </a:lnTo>
                  <a:lnTo>
                    <a:pt x="32740" y="46304"/>
                  </a:lnTo>
                  <a:lnTo>
                    <a:pt x="43446" y="44450"/>
                  </a:lnTo>
                  <a:lnTo>
                    <a:pt x="38938" y="18249"/>
                  </a:lnTo>
                  <a:lnTo>
                    <a:pt x="53390" y="15748"/>
                  </a:lnTo>
                  <a:lnTo>
                    <a:pt x="58610" y="45986"/>
                  </a:lnTo>
                  <a:lnTo>
                    <a:pt x="70180" y="44005"/>
                  </a:lnTo>
                  <a:lnTo>
                    <a:pt x="62598" y="0"/>
                  </a:lnTo>
                  <a:close/>
                </a:path>
              </a:pathLst>
            </a:custGeom>
            <a:solidFill>
              <a:srgbClr val="231F20"/>
            </a:solidFill>
          </p:spPr>
          <p:txBody>
            <a:bodyPr wrap="square" lIns="0" tIns="0" rIns="0" bIns="0" rtlCol="0"/>
            <a:lstStyle/>
            <a:p>
              <a:endParaRPr sz="1632"/>
            </a:p>
          </p:txBody>
        </p:sp>
        <p:pic>
          <p:nvPicPr>
            <p:cNvPr id="80" name="object 42">
              <a:extLst>
                <a:ext uri="{FF2B5EF4-FFF2-40B4-BE49-F238E27FC236}">
                  <a16:creationId xmlns:a16="http://schemas.microsoft.com/office/drawing/2014/main" id="{31012ED9-4ED0-4F11-9D39-20A077D0777D}"/>
                </a:ext>
              </a:extLst>
            </p:cNvPr>
            <p:cNvPicPr/>
            <p:nvPr/>
          </p:nvPicPr>
          <p:blipFill>
            <a:blip r:embed="rId23" cstate="print"/>
            <a:stretch>
              <a:fillRect/>
            </a:stretch>
          </p:blipFill>
          <p:spPr>
            <a:xfrm>
              <a:off x="4722816" y="5985917"/>
              <a:ext cx="235725" cy="286653"/>
            </a:xfrm>
            <a:prstGeom prst="rect">
              <a:avLst/>
            </a:prstGeom>
          </p:spPr>
        </p:pic>
        <p:pic>
          <p:nvPicPr>
            <p:cNvPr id="81" name="object 43">
              <a:extLst>
                <a:ext uri="{FF2B5EF4-FFF2-40B4-BE49-F238E27FC236}">
                  <a16:creationId xmlns:a16="http://schemas.microsoft.com/office/drawing/2014/main" id="{D4AA1AB8-739D-408A-A5B2-6790DD6EFD61}"/>
                </a:ext>
              </a:extLst>
            </p:cNvPr>
            <p:cNvPicPr/>
            <p:nvPr/>
          </p:nvPicPr>
          <p:blipFill>
            <a:blip r:embed="rId24" cstate="print"/>
            <a:stretch>
              <a:fillRect/>
            </a:stretch>
          </p:blipFill>
          <p:spPr>
            <a:xfrm>
              <a:off x="5634666" y="2971438"/>
              <a:ext cx="116973" cy="225819"/>
            </a:xfrm>
            <a:prstGeom prst="rect">
              <a:avLst/>
            </a:prstGeom>
          </p:spPr>
        </p:pic>
        <p:sp>
          <p:nvSpPr>
            <p:cNvPr id="82" name="object 44">
              <a:extLst>
                <a:ext uri="{FF2B5EF4-FFF2-40B4-BE49-F238E27FC236}">
                  <a16:creationId xmlns:a16="http://schemas.microsoft.com/office/drawing/2014/main" id="{ABA8981B-59FF-42F3-A19F-E004C3072EB8}"/>
                </a:ext>
              </a:extLst>
            </p:cNvPr>
            <p:cNvSpPr/>
            <p:nvPr/>
          </p:nvSpPr>
          <p:spPr>
            <a:xfrm>
              <a:off x="5702798" y="2881258"/>
              <a:ext cx="66040" cy="60960"/>
            </a:xfrm>
            <a:custGeom>
              <a:avLst/>
              <a:gdLst/>
              <a:ahLst/>
              <a:cxnLst/>
              <a:rect l="l" t="t" r="r" b="b"/>
              <a:pathLst>
                <a:path w="66039" h="60960">
                  <a:moveTo>
                    <a:pt x="29136" y="0"/>
                  </a:moveTo>
                  <a:lnTo>
                    <a:pt x="0" y="34764"/>
                  </a:lnTo>
                  <a:lnTo>
                    <a:pt x="4641" y="45958"/>
                  </a:lnTo>
                  <a:lnTo>
                    <a:pt x="13573" y="54384"/>
                  </a:lnTo>
                  <a:lnTo>
                    <a:pt x="25910" y="59499"/>
                  </a:lnTo>
                  <a:lnTo>
                    <a:pt x="38939" y="60428"/>
                  </a:lnTo>
                  <a:lnTo>
                    <a:pt x="50561" y="56902"/>
                  </a:lnTo>
                  <a:lnTo>
                    <a:pt x="59696" y="48994"/>
                  </a:lnTo>
                  <a:lnTo>
                    <a:pt x="65267" y="36779"/>
                  </a:lnTo>
                  <a:lnTo>
                    <a:pt x="65970" y="25918"/>
                  </a:lnTo>
                  <a:lnTo>
                    <a:pt x="62870" y="16405"/>
                  </a:lnTo>
                  <a:lnTo>
                    <a:pt x="56270" y="8782"/>
                  </a:lnTo>
                  <a:lnTo>
                    <a:pt x="46471" y="3594"/>
                  </a:lnTo>
                  <a:lnTo>
                    <a:pt x="43334" y="16738"/>
                  </a:lnTo>
                  <a:lnTo>
                    <a:pt x="51208" y="19723"/>
                  </a:lnTo>
                  <a:lnTo>
                    <a:pt x="55806" y="25755"/>
                  </a:lnTo>
                  <a:lnTo>
                    <a:pt x="53824" y="34048"/>
                  </a:lnTo>
                  <a:lnTo>
                    <a:pt x="50192" y="41395"/>
                  </a:lnTo>
                  <a:lnTo>
                    <a:pt x="44263" y="45475"/>
                  </a:lnTo>
                  <a:lnTo>
                    <a:pt x="36946" y="46807"/>
                  </a:lnTo>
                  <a:lnTo>
                    <a:pt x="29148" y="45910"/>
                  </a:lnTo>
                  <a:lnTo>
                    <a:pt x="21493" y="43126"/>
                  </a:lnTo>
                  <a:lnTo>
                    <a:pt x="15409" y="38598"/>
                  </a:lnTo>
                  <a:lnTo>
                    <a:pt x="11898" y="32265"/>
                  </a:lnTo>
                  <a:lnTo>
                    <a:pt x="11965" y="24066"/>
                  </a:lnTo>
                  <a:lnTo>
                    <a:pt x="13565" y="17322"/>
                  </a:lnTo>
                  <a:lnTo>
                    <a:pt x="19636" y="12560"/>
                  </a:lnTo>
                  <a:lnTo>
                    <a:pt x="25999" y="13157"/>
                  </a:lnTo>
                  <a:lnTo>
                    <a:pt x="29136" y="0"/>
                  </a:lnTo>
                  <a:close/>
                </a:path>
              </a:pathLst>
            </a:custGeom>
            <a:solidFill>
              <a:srgbClr val="231F20"/>
            </a:solidFill>
          </p:spPr>
          <p:txBody>
            <a:bodyPr wrap="square" lIns="0" tIns="0" rIns="0" bIns="0" rtlCol="0"/>
            <a:lstStyle/>
            <a:p>
              <a:endParaRPr sz="1632"/>
            </a:p>
          </p:txBody>
        </p:sp>
        <p:pic>
          <p:nvPicPr>
            <p:cNvPr id="83" name="object 45">
              <a:extLst>
                <a:ext uri="{FF2B5EF4-FFF2-40B4-BE49-F238E27FC236}">
                  <a16:creationId xmlns:a16="http://schemas.microsoft.com/office/drawing/2014/main" id="{4444E58F-B82F-4F9D-8C21-3845D5C4DDAF}"/>
                </a:ext>
              </a:extLst>
            </p:cNvPr>
            <p:cNvPicPr/>
            <p:nvPr/>
          </p:nvPicPr>
          <p:blipFill>
            <a:blip r:embed="rId25" cstate="print"/>
            <a:stretch>
              <a:fillRect/>
            </a:stretch>
          </p:blipFill>
          <p:spPr>
            <a:xfrm>
              <a:off x="5064923" y="2396029"/>
              <a:ext cx="79264" cy="235638"/>
            </a:xfrm>
            <a:prstGeom prst="rect">
              <a:avLst/>
            </a:prstGeom>
          </p:spPr>
        </p:pic>
        <p:sp>
          <p:nvSpPr>
            <p:cNvPr id="84" name="object 46">
              <a:extLst>
                <a:ext uri="{FF2B5EF4-FFF2-40B4-BE49-F238E27FC236}">
                  <a16:creationId xmlns:a16="http://schemas.microsoft.com/office/drawing/2014/main" id="{4F81A559-62BC-4171-9EC5-A00CFABBCC91}"/>
                </a:ext>
              </a:extLst>
            </p:cNvPr>
            <p:cNvSpPr/>
            <p:nvPr/>
          </p:nvSpPr>
          <p:spPr>
            <a:xfrm>
              <a:off x="5083505" y="2303884"/>
              <a:ext cx="66675" cy="59690"/>
            </a:xfrm>
            <a:custGeom>
              <a:avLst/>
              <a:gdLst/>
              <a:ahLst/>
              <a:cxnLst/>
              <a:rect l="l" t="t" r="r" b="b"/>
              <a:pathLst>
                <a:path w="66675" h="59689">
                  <a:moveTo>
                    <a:pt x="24625" y="0"/>
                  </a:moveTo>
                  <a:lnTo>
                    <a:pt x="14682" y="2373"/>
                  </a:lnTo>
                  <a:lnTo>
                    <a:pt x="7126" y="7945"/>
                  </a:lnTo>
                  <a:lnTo>
                    <a:pt x="2163" y="15996"/>
                  </a:lnTo>
                  <a:lnTo>
                    <a:pt x="0" y="25806"/>
                  </a:lnTo>
                  <a:lnTo>
                    <a:pt x="1706" y="39124"/>
                  </a:lnTo>
                  <a:lnTo>
                    <a:pt x="8148" y="49387"/>
                  </a:lnTo>
                  <a:lnTo>
                    <a:pt x="18364" y="56206"/>
                  </a:lnTo>
                  <a:lnTo>
                    <a:pt x="31394" y="59194"/>
                  </a:lnTo>
                  <a:lnTo>
                    <a:pt x="44389" y="57934"/>
                  </a:lnTo>
                  <a:lnTo>
                    <a:pt x="55256" y="52516"/>
                  </a:lnTo>
                  <a:lnTo>
                    <a:pt x="62939" y="43194"/>
                  </a:lnTo>
                  <a:lnTo>
                    <a:pt x="66382" y="30226"/>
                  </a:lnTo>
                  <a:lnTo>
                    <a:pt x="65264" y="19398"/>
                  </a:lnTo>
                  <a:lnTo>
                    <a:pt x="49707" y="15748"/>
                  </a:lnTo>
                  <a:lnTo>
                    <a:pt x="55232" y="20929"/>
                  </a:lnTo>
                  <a:lnTo>
                    <a:pt x="32321" y="45250"/>
                  </a:lnTo>
                  <a:lnTo>
                    <a:pt x="24305" y="43783"/>
                  </a:lnTo>
                  <a:lnTo>
                    <a:pt x="17543" y="40336"/>
                  </a:lnTo>
                  <a:lnTo>
                    <a:pt x="13017" y="34682"/>
                  </a:lnTo>
                  <a:lnTo>
                    <a:pt x="11709" y="26593"/>
                  </a:lnTo>
                  <a:lnTo>
                    <a:pt x="12166" y="19659"/>
                  </a:lnTo>
                  <a:lnTo>
                    <a:pt x="17373" y="13944"/>
                  </a:lnTo>
                  <a:lnTo>
                    <a:pt x="23723" y="13487"/>
                  </a:lnTo>
                  <a:lnTo>
                    <a:pt x="24625" y="0"/>
                  </a:lnTo>
                  <a:close/>
                </a:path>
              </a:pathLst>
            </a:custGeom>
            <a:solidFill>
              <a:srgbClr val="231F20"/>
            </a:solidFill>
          </p:spPr>
          <p:txBody>
            <a:bodyPr wrap="square" lIns="0" tIns="0" rIns="0" bIns="0" rtlCol="0"/>
            <a:lstStyle/>
            <a:p>
              <a:endParaRPr sz="1632"/>
            </a:p>
          </p:txBody>
        </p:sp>
        <p:pic>
          <p:nvPicPr>
            <p:cNvPr id="85" name="object 47">
              <a:extLst>
                <a:ext uri="{FF2B5EF4-FFF2-40B4-BE49-F238E27FC236}">
                  <a16:creationId xmlns:a16="http://schemas.microsoft.com/office/drawing/2014/main" id="{F19C062C-FC28-4128-AFF6-FF1951142C95}"/>
                </a:ext>
              </a:extLst>
            </p:cNvPr>
            <p:cNvPicPr/>
            <p:nvPr/>
          </p:nvPicPr>
          <p:blipFill>
            <a:blip r:embed="rId26" cstate="print"/>
            <a:stretch>
              <a:fillRect/>
            </a:stretch>
          </p:blipFill>
          <p:spPr>
            <a:xfrm>
              <a:off x="4076017" y="2729315"/>
              <a:ext cx="75192" cy="241134"/>
            </a:xfrm>
            <a:prstGeom prst="rect">
              <a:avLst/>
            </a:prstGeom>
          </p:spPr>
        </p:pic>
        <p:sp>
          <p:nvSpPr>
            <p:cNvPr id="86" name="object 48">
              <a:extLst>
                <a:ext uri="{FF2B5EF4-FFF2-40B4-BE49-F238E27FC236}">
                  <a16:creationId xmlns:a16="http://schemas.microsoft.com/office/drawing/2014/main" id="{ACD09158-D17C-4A4B-888A-AB4141F428D7}"/>
                </a:ext>
              </a:extLst>
            </p:cNvPr>
            <p:cNvSpPr/>
            <p:nvPr/>
          </p:nvSpPr>
          <p:spPr>
            <a:xfrm>
              <a:off x="4089662" y="3001950"/>
              <a:ext cx="66675" cy="59690"/>
            </a:xfrm>
            <a:custGeom>
              <a:avLst/>
              <a:gdLst/>
              <a:ahLst/>
              <a:cxnLst/>
              <a:rect l="l" t="t" r="r" b="b"/>
              <a:pathLst>
                <a:path w="66675" h="59689">
                  <a:moveTo>
                    <a:pt x="31305" y="0"/>
                  </a:moveTo>
                  <a:lnTo>
                    <a:pt x="18541" y="2791"/>
                  </a:lnTo>
                  <a:lnTo>
                    <a:pt x="8394" y="9464"/>
                  </a:lnTo>
                  <a:lnTo>
                    <a:pt x="1876" y="19638"/>
                  </a:lnTo>
                  <a:lnTo>
                    <a:pt x="0" y="32931"/>
                  </a:lnTo>
                  <a:lnTo>
                    <a:pt x="2400" y="43543"/>
                  </a:lnTo>
                  <a:lnTo>
                    <a:pt x="8066" y="51790"/>
                  </a:lnTo>
                  <a:lnTo>
                    <a:pt x="16553" y="57237"/>
                  </a:lnTo>
                  <a:lnTo>
                    <a:pt x="27419" y="59448"/>
                  </a:lnTo>
                  <a:lnTo>
                    <a:pt x="26695" y="45935"/>
                  </a:lnTo>
                  <a:lnTo>
                    <a:pt x="18300" y="45313"/>
                  </a:lnTo>
                  <a:lnTo>
                    <a:pt x="12192" y="40830"/>
                  </a:lnTo>
                  <a:lnTo>
                    <a:pt x="32042" y="13944"/>
                  </a:lnTo>
                  <a:lnTo>
                    <a:pt x="40176" y="14447"/>
                  </a:lnTo>
                  <a:lnTo>
                    <a:pt x="47297" y="17062"/>
                  </a:lnTo>
                  <a:lnTo>
                    <a:pt x="52462" y="22134"/>
                  </a:lnTo>
                  <a:lnTo>
                    <a:pt x="54724" y="30010"/>
                  </a:lnTo>
                  <a:lnTo>
                    <a:pt x="55092" y="36944"/>
                  </a:lnTo>
                  <a:lnTo>
                    <a:pt x="50609" y="43230"/>
                  </a:lnTo>
                  <a:lnTo>
                    <a:pt x="44348" y="44462"/>
                  </a:lnTo>
                  <a:lnTo>
                    <a:pt x="45072" y="57962"/>
                  </a:lnTo>
                  <a:lnTo>
                    <a:pt x="54660" y="54421"/>
                  </a:lnTo>
                  <a:lnTo>
                    <a:pt x="61498" y="47985"/>
                  </a:lnTo>
                  <a:lnTo>
                    <a:pt x="65465" y="39394"/>
                  </a:lnTo>
                  <a:lnTo>
                    <a:pt x="66446" y="29387"/>
                  </a:lnTo>
                  <a:lnTo>
                    <a:pt x="63163" y="16382"/>
                  </a:lnTo>
                  <a:lnTo>
                    <a:pt x="55543" y="6964"/>
                  </a:lnTo>
                  <a:lnTo>
                    <a:pt x="44590" y="1411"/>
                  </a:lnTo>
                  <a:lnTo>
                    <a:pt x="31305" y="0"/>
                  </a:lnTo>
                  <a:close/>
                </a:path>
              </a:pathLst>
            </a:custGeom>
            <a:solidFill>
              <a:srgbClr val="231F20"/>
            </a:solidFill>
          </p:spPr>
          <p:txBody>
            <a:bodyPr wrap="square" lIns="0" tIns="0" rIns="0" bIns="0" rtlCol="0"/>
            <a:lstStyle/>
            <a:p>
              <a:endParaRPr sz="1632"/>
            </a:p>
          </p:txBody>
        </p:sp>
        <p:pic>
          <p:nvPicPr>
            <p:cNvPr id="87" name="object 49">
              <a:extLst>
                <a:ext uri="{FF2B5EF4-FFF2-40B4-BE49-F238E27FC236}">
                  <a16:creationId xmlns:a16="http://schemas.microsoft.com/office/drawing/2014/main" id="{91D60181-1F90-40A9-A7EA-A616FADA4366}"/>
                </a:ext>
              </a:extLst>
            </p:cNvPr>
            <p:cNvPicPr/>
            <p:nvPr/>
          </p:nvPicPr>
          <p:blipFill>
            <a:blip r:embed="rId27" cstate="print"/>
            <a:stretch>
              <a:fillRect/>
            </a:stretch>
          </p:blipFill>
          <p:spPr>
            <a:xfrm>
              <a:off x="4016424" y="2044681"/>
              <a:ext cx="75192" cy="241134"/>
            </a:xfrm>
            <a:prstGeom prst="rect">
              <a:avLst/>
            </a:prstGeom>
          </p:spPr>
        </p:pic>
        <p:sp>
          <p:nvSpPr>
            <p:cNvPr id="88" name="object 50">
              <a:extLst>
                <a:ext uri="{FF2B5EF4-FFF2-40B4-BE49-F238E27FC236}">
                  <a16:creationId xmlns:a16="http://schemas.microsoft.com/office/drawing/2014/main" id="{DDCFF812-CBA5-4F56-A8BA-E7077F060508}"/>
                </a:ext>
              </a:extLst>
            </p:cNvPr>
            <p:cNvSpPr/>
            <p:nvPr/>
          </p:nvSpPr>
          <p:spPr>
            <a:xfrm>
              <a:off x="4030078" y="2318376"/>
              <a:ext cx="65405" cy="58419"/>
            </a:xfrm>
            <a:custGeom>
              <a:avLst/>
              <a:gdLst/>
              <a:ahLst/>
              <a:cxnLst/>
              <a:rect l="l" t="t" r="r" b="b"/>
              <a:pathLst>
                <a:path w="65404" h="58419">
                  <a:moveTo>
                    <a:pt x="63423" y="0"/>
                  </a:moveTo>
                  <a:lnTo>
                    <a:pt x="0" y="3365"/>
                  </a:lnTo>
                  <a:lnTo>
                    <a:pt x="1447" y="30708"/>
                  </a:lnTo>
                  <a:lnTo>
                    <a:pt x="4544" y="43253"/>
                  </a:lnTo>
                  <a:lnTo>
                    <a:pt x="11733" y="51882"/>
                  </a:lnTo>
                  <a:lnTo>
                    <a:pt x="22177" y="56697"/>
                  </a:lnTo>
                  <a:lnTo>
                    <a:pt x="35039" y="57797"/>
                  </a:lnTo>
                  <a:lnTo>
                    <a:pt x="48712" y="54875"/>
                  </a:lnTo>
                  <a:lnTo>
                    <a:pt x="58185" y="48315"/>
                  </a:lnTo>
                  <a:lnTo>
                    <a:pt x="60677" y="43929"/>
                  </a:lnTo>
                  <a:lnTo>
                    <a:pt x="32956" y="43929"/>
                  </a:lnTo>
                  <a:lnTo>
                    <a:pt x="24004" y="43062"/>
                  </a:lnTo>
                  <a:lnTo>
                    <a:pt x="17948" y="39830"/>
                  </a:lnTo>
                  <a:lnTo>
                    <a:pt x="14439" y="34946"/>
                  </a:lnTo>
                  <a:lnTo>
                    <a:pt x="13131" y="29121"/>
                  </a:lnTo>
                  <a:lnTo>
                    <a:pt x="12471" y="16687"/>
                  </a:lnTo>
                  <a:lnTo>
                    <a:pt x="52425" y="14554"/>
                  </a:lnTo>
                  <a:lnTo>
                    <a:pt x="64194" y="14554"/>
                  </a:lnTo>
                  <a:lnTo>
                    <a:pt x="63423" y="0"/>
                  </a:lnTo>
                  <a:close/>
                </a:path>
                <a:path w="65404" h="58419">
                  <a:moveTo>
                    <a:pt x="64194" y="14554"/>
                  </a:moveTo>
                  <a:lnTo>
                    <a:pt x="52425" y="14554"/>
                  </a:lnTo>
                  <a:lnTo>
                    <a:pt x="52959" y="24498"/>
                  </a:lnTo>
                  <a:lnTo>
                    <a:pt x="51944" y="33288"/>
                  </a:lnTo>
                  <a:lnTo>
                    <a:pt x="48034" y="39157"/>
                  </a:lnTo>
                  <a:lnTo>
                    <a:pt x="41586" y="42554"/>
                  </a:lnTo>
                  <a:lnTo>
                    <a:pt x="32956" y="43929"/>
                  </a:lnTo>
                  <a:lnTo>
                    <a:pt x="60677" y="43929"/>
                  </a:lnTo>
                  <a:lnTo>
                    <a:pt x="63542" y="38886"/>
                  </a:lnTo>
                  <a:lnTo>
                    <a:pt x="64871" y="27355"/>
                  </a:lnTo>
                  <a:lnTo>
                    <a:pt x="64194" y="14554"/>
                  </a:lnTo>
                  <a:close/>
                </a:path>
              </a:pathLst>
            </a:custGeom>
            <a:solidFill>
              <a:srgbClr val="231F20"/>
            </a:solidFill>
          </p:spPr>
          <p:txBody>
            <a:bodyPr wrap="square" lIns="0" tIns="0" rIns="0" bIns="0" rtlCol="0"/>
            <a:lstStyle/>
            <a:p>
              <a:endParaRPr sz="1632"/>
            </a:p>
          </p:txBody>
        </p:sp>
        <p:pic>
          <p:nvPicPr>
            <p:cNvPr id="89" name="object 51">
              <a:extLst>
                <a:ext uri="{FF2B5EF4-FFF2-40B4-BE49-F238E27FC236}">
                  <a16:creationId xmlns:a16="http://schemas.microsoft.com/office/drawing/2014/main" id="{7114D0C5-3895-4960-AE56-EC1B6E0F1DC2}"/>
                </a:ext>
              </a:extLst>
            </p:cNvPr>
            <p:cNvPicPr/>
            <p:nvPr/>
          </p:nvPicPr>
          <p:blipFill>
            <a:blip r:embed="rId28" cstate="print"/>
            <a:stretch>
              <a:fillRect/>
            </a:stretch>
          </p:blipFill>
          <p:spPr>
            <a:xfrm>
              <a:off x="3445800" y="3147093"/>
              <a:ext cx="138710" cy="327902"/>
            </a:xfrm>
            <a:prstGeom prst="rect">
              <a:avLst/>
            </a:prstGeom>
          </p:spPr>
        </p:pic>
        <p:pic>
          <p:nvPicPr>
            <p:cNvPr id="90" name="object 52">
              <a:extLst>
                <a:ext uri="{FF2B5EF4-FFF2-40B4-BE49-F238E27FC236}">
                  <a16:creationId xmlns:a16="http://schemas.microsoft.com/office/drawing/2014/main" id="{F207869E-8E3C-40B7-9DAD-71BC1BDB239C}"/>
                </a:ext>
              </a:extLst>
            </p:cNvPr>
            <p:cNvPicPr/>
            <p:nvPr/>
          </p:nvPicPr>
          <p:blipFill>
            <a:blip r:embed="rId29" cstate="print"/>
            <a:stretch>
              <a:fillRect/>
            </a:stretch>
          </p:blipFill>
          <p:spPr>
            <a:xfrm>
              <a:off x="3225138" y="2341467"/>
              <a:ext cx="115025" cy="246423"/>
            </a:xfrm>
            <a:prstGeom prst="rect">
              <a:avLst/>
            </a:prstGeom>
          </p:spPr>
        </p:pic>
        <p:sp>
          <p:nvSpPr>
            <p:cNvPr id="91" name="object 53">
              <a:extLst>
                <a:ext uri="{FF2B5EF4-FFF2-40B4-BE49-F238E27FC236}">
                  <a16:creationId xmlns:a16="http://schemas.microsoft.com/office/drawing/2014/main" id="{552E319D-F7CD-4B14-8FC8-23FFD09100F8}"/>
                </a:ext>
              </a:extLst>
            </p:cNvPr>
            <p:cNvSpPr/>
            <p:nvPr/>
          </p:nvSpPr>
          <p:spPr>
            <a:xfrm>
              <a:off x="3298344" y="2610121"/>
              <a:ext cx="66675" cy="60960"/>
            </a:xfrm>
            <a:custGeom>
              <a:avLst/>
              <a:gdLst/>
              <a:ahLst/>
              <a:cxnLst/>
              <a:rect l="l" t="t" r="r" b="b"/>
              <a:pathLst>
                <a:path w="66675" h="60960">
                  <a:moveTo>
                    <a:pt x="37839" y="0"/>
                  </a:moveTo>
                  <a:lnTo>
                    <a:pt x="24560" y="1454"/>
                  </a:lnTo>
                  <a:lnTo>
                    <a:pt x="12688" y="6904"/>
                  </a:lnTo>
                  <a:lnTo>
                    <a:pt x="4198" y="15587"/>
                  </a:lnTo>
                  <a:lnTo>
                    <a:pt x="0" y="26916"/>
                  </a:lnTo>
                  <a:lnTo>
                    <a:pt x="1001" y="40303"/>
                  </a:lnTo>
                  <a:lnTo>
                    <a:pt x="5607" y="50164"/>
                  </a:lnTo>
                  <a:lnTo>
                    <a:pt x="12900" y="57012"/>
                  </a:lnTo>
                  <a:lnTo>
                    <a:pt x="22352" y="60518"/>
                  </a:lnTo>
                  <a:lnTo>
                    <a:pt x="33437" y="60356"/>
                  </a:lnTo>
                  <a:lnTo>
                    <a:pt x="29856" y="47314"/>
                  </a:lnTo>
                  <a:lnTo>
                    <a:pt x="21512" y="48495"/>
                  </a:lnTo>
                  <a:lnTo>
                    <a:pt x="14590" y="45421"/>
                  </a:lnTo>
                  <a:lnTo>
                    <a:pt x="12330" y="37179"/>
                  </a:lnTo>
                  <a:lnTo>
                    <a:pt x="11977" y="28994"/>
                  </a:lnTo>
                  <a:lnTo>
                    <a:pt x="15211" y="22566"/>
                  </a:lnTo>
                  <a:lnTo>
                    <a:pt x="20986" y="17878"/>
                  </a:lnTo>
                  <a:lnTo>
                    <a:pt x="28255" y="14916"/>
                  </a:lnTo>
                  <a:lnTo>
                    <a:pt x="36308" y="13677"/>
                  </a:lnTo>
                  <a:lnTo>
                    <a:pt x="43822" y="14719"/>
                  </a:lnTo>
                  <a:lnTo>
                    <a:pt x="49951" y="18581"/>
                  </a:lnTo>
                  <a:lnTo>
                    <a:pt x="53846" y="25800"/>
                  </a:lnTo>
                  <a:lnTo>
                    <a:pt x="55675" y="32480"/>
                  </a:lnTo>
                  <a:lnTo>
                    <a:pt x="52652" y="39579"/>
                  </a:lnTo>
                  <a:lnTo>
                    <a:pt x="46785" y="42119"/>
                  </a:lnTo>
                  <a:lnTo>
                    <a:pt x="50366" y="55149"/>
                  </a:lnTo>
                  <a:lnTo>
                    <a:pt x="58979" y="49643"/>
                  </a:lnTo>
                  <a:lnTo>
                    <a:pt x="64288" y="41894"/>
                  </a:lnTo>
                  <a:lnTo>
                    <a:pt x="66336" y="32654"/>
                  </a:lnTo>
                  <a:lnTo>
                    <a:pt x="65162" y="22676"/>
                  </a:lnTo>
                  <a:lnTo>
                    <a:pt x="59177" y="10664"/>
                  </a:lnTo>
                  <a:lnTo>
                    <a:pt x="49723" y="3087"/>
                  </a:lnTo>
                  <a:lnTo>
                    <a:pt x="37839" y="0"/>
                  </a:lnTo>
                  <a:close/>
                </a:path>
              </a:pathLst>
            </a:custGeom>
            <a:solidFill>
              <a:srgbClr val="231F20"/>
            </a:solidFill>
          </p:spPr>
          <p:txBody>
            <a:bodyPr wrap="square" lIns="0" tIns="0" rIns="0" bIns="0" rtlCol="0"/>
            <a:lstStyle/>
            <a:p>
              <a:endParaRPr sz="1632"/>
            </a:p>
          </p:txBody>
        </p:sp>
        <p:pic>
          <p:nvPicPr>
            <p:cNvPr id="92" name="object 54">
              <a:extLst>
                <a:ext uri="{FF2B5EF4-FFF2-40B4-BE49-F238E27FC236}">
                  <a16:creationId xmlns:a16="http://schemas.microsoft.com/office/drawing/2014/main" id="{CF851720-1FE4-4647-AF00-E0C6FC9045C9}"/>
                </a:ext>
              </a:extLst>
            </p:cNvPr>
            <p:cNvPicPr/>
            <p:nvPr/>
          </p:nvPicPr>
          <p:blipFill>
            <a:blip r:embed="rId30" cstate="print"/>
            <a:stretch>
              <a:fillRect/>
            </a:stretch>
          </p:blipFill>
          <p:spPr>
            <a:xfrm>
              <a:off x="3037330" y="1736021"/>
              <a:ext cx="137784" cy="328481"/>
            </a:xfrm>
            <a:prstGeom prst="rect">
              <a:avLst/>
            </a:prstGeom>
          </p:spPr>
        </p:pic>
        <p:pic>
          <p:nvPicPr>
            <p:cNvPr id="93" name="object 55">
              <a:extLst>
                <a:ext uri="{FF2B5EF4-FFF2-40B4-BE49-F238E27FC236}">
                  <a16:creationId xmlns:a16="http://schemas.microsoft.com/office/drawing/2014/main" id="{4BD0652B-0B37-42C4-9859-005C87A85BFE}"/>
                </a:ext>
              </a:extLst>
            </p:cNvPr>
            <p:cNvPicPr/>
            <p:nvPr/>
          </p:nvPicPr>
          <p:blipFill>
            <a:blip r:embed="rId31" cstate="print"/>
            <a:stretch>
              <a:fillRect/>
            </a:stretch>
          </p:blipFill>
          <p:spPr>
            <a:xfrm>
              <a:off x="2460259" y="2703334"/>
              <a:ext cx="192053" cy="311423"/>
            </a:xfrm>
            <a:prstGeom prst="rect">
              <a:avLst/>
            </a:prstGeom>
          </p:spPr>
        </p:pic>
        <p:pic>
          <p:nvPicPr>
            <p:cNvPr id="94" name="object 56">
              <a:extLst>
                <a:ext uri="{FF2B5EF4-FFF2-40B4-BE49-F238E27FC236}">
                  <a16:creationId xmlns:a16="http://schemas.microsoft.com/office/drawing/2014/main" id="{54A5510B-6F3A-4CC6-99E7-7B67640DBA16}"/>
                </a:ext>
              </a:extLst>
            </p:cNvPr>
            <p:cNvPicPr/>
            <p:nvPr/>
          </p:nvPicPr>
          <p:blipFill>
            <a:blip r:embed="rId32" cstate="print"/>
            <a:stretch>
              <a:fillRect/>
            </a:stretch>
          </p:blipFill>
          <p:spPr>
            <a:xfrm>
              <a:off x="2131646" y="2138178"/>
              <a:ext cx="197874" cy="314899"/>
            </a:xfrm>
            <a:prstGeom prst="rect">
              <a:avLst/>
            </a:prstGeom>
          </p:spPr>
        </p:pic>
        <p:pic>
          <p:nvPicPr>
            <p:cNvPr id="95" name="object 57">
              <a:extLst>
                <a:ext uri="{FF2B5EF4-FFF2-40B4-BE49-F238E27FC236}">
                  <a16:creationId xmlns:a16="http://schemas.microsoft.com/office/drawing/2014/main" id="{F0BB5E51-E07D-4DDE-A31E-0051B417994C}"/>
                </a:ext>
              </a:extLst>
            </p:cNvPr>
            <p:cNvPicPr/>
            <p:nvPr/>
          </p:nvPicPr>
          <p:blipFill>
            <a:blip r:embed="rId33" cstate="print"/>
            <a:stretch>
              <a:fillRect/>
            </a:stretch>
          </p:blipFill>
          <p:spPr>
            <a:xfrm>
              <a:off x="2125544" y="3559199"/>
              <a:ext cx="249621" cy="275824"/>
            </a:xfrm>
            <a:prstGeom prst="rect">
              <a:avLst/>
            </a:prstGeom>
          </p:spPr>
        </p:pic>
        <p:pic>
          <p:nvPicPr>
            <p:cNvPr id="96" name="object 58">
              <a:extLst>
                <a:ext uri="{FF2B5EF4-FFF2-40B4-BE49-F238E27FC236}">
                  <a16:creationId xmlns:a16="http://schemas.microsoft.com/office/drawing/2014/main" id="{C7BFC9FD-DCCC-45A0-923B-31876CD5CA85}"/>
                </a:ext>
              </a:extLst>
            </p:cNvPr>
            <p:cNvPicPr/>
            <p:nvPr/>
          </p:nvPicPr>
          <p:blipFill>
            <a:blip r:embed="rId34" cstate="print"/>
            <a:stretch>
              <a:fillRect/>
            </a:stretch>
          </p:blipFill>
          <p:spPr>
            <a:xfrm>
              <a:off x="1690569" y="3121049"/>
              <a:ext cx="247948" cy="274352"/>
            </a:xfrm>
            <a:prstGeom prst="rect">
              <a:avLst/>
            </a:prstGeom>
          </p:spPr>
        </p:pic>
        <p:pic>
          <p:nvPicPr>
            <p:cNvPr id="97" name="object 59">
              <a:extLst>
                <a:ext uri="{FF2B5EF4-FFF2-40B4-BE49-F238E27FC236}">
                  <a16:creationId xmlns:a16="http://schemas.microsoft.com/office/drawing/2014/main" id="{99FCA8CA-12C6-44D5-9529-CDBFED36DA2B}"/>
                </a:ext>
              </a:extLst>
            </p:cNvPr>
            <p:cNvPicPr/>
            <p:nvPr/>
          </p:nvPicPr>
          <p:blipFill>
            <a:blip r:embed="rId35" cstate="print"/>
            <a:stretch>
              <a:fillRect/>
            </a:stretch>
          </p:blipFill>
          <p:spPr>
            <a:xfrm>
              <a:off x="2101559" y="4658826"/>
              <a:ext cx="290542" cy="219601"/>
            </a:xfrm>
            <a:prstGeom prst="rect">
              <a:avLst/>
            </a:prstGeom>
          </p:spPr>
        </p:pic>
        <p:pic>
          <p:nvPicPr>
            <p:cNvPr id="104" name="object 60">
              <a:extLst>
                <a:ext uri="{FF2B5EF4-FFF2-40B4-BE49-F238E27FC236}">
                  <a16:creationId xmlns:a16="http://schemas.microsoft.com/office/drawing/2014/main" id="{FD6124EA-ED44-4760-929B-71307E248C3C}"/>
                </a:ext>
              </a:extLst>
            </p:cNvPr>
            <p:cNvPicPr/>
            <p:nvPr/>
          </p:nvPicPr>
          <p:blipFill>
            <a:blip r:embed="rId36" cstate="print"/>
            <a:stretch>
              <a:fillRect/>
            </a:stretch>
          </p:blipFill>
          <p:spPr>
            <a:xfrm>
              <a:off x="1541698" y="4313347"/>
              <a:ext cx="288431" cy="218190"/>
            </a:xfrm>
            <a:prstGeom prst="rect">
              <a:avLst/>
            </a:prstGeom>
          </p:spPr>
        </p:pic>
        <p:pic>
          <p:nvPicPr>
            <p:cNvPr id="105" name="object 61">
              <a:extLst>
                <a:ext uri="{FF2B5EF4-FFF2-40B4-BE49-F238E27FC236}">
                  <a16:creationId xmlns:a16="http://schemas.microsoft.com/office/drawing/2014/main" id="{5010D8F2-03B8-4023-A311-F485C1089776}"/>
                </a:ext>
              </a:extLst>
            </p:cNvPr>
            <p:cNvPicPr/>
            <p:nvPr/>
          </p:nvPicPr>
          <p:blipFill>
            <a:blip r:embed="rId37" cstate="print"/>
            <a:stretch>
              <a:fillRect/>
            </a:stretch>
          </p:blipFill>
          <p:spPr>
            <a:xfrm>
              <a:off x="1899744" y="5222980"/>
              <a:ext cx="221387" cy="145954"/>
            </a:xfrm>
            <a:prstGeom prst="rect">
              <a:avLst/>
            </a:prstGeom>
          </p:spPr>
        </p:pic>
        <p:sp>
          <p:nvSpPr>
            <p:cNvPr id="106" name="object 62">
              <a:extLst>
                <a:ext uri="{FF2B5EF4-FFF2-40B4-BE49-F238E27FC236}">
                  <a16:creationId xmlns:a16="http://schemas.microsoft.com/office/drawing/2014/main" id="{03F316D3-C975-425F-9250-8BD1DD5F7996}"/>
                </a:ext>
              </a:extLst>
            </p:cNvPr>
            <p:cNvSpPr/>
            <p:nvPr/>
          </p:nvSpPr>
          <p:spPr>
            <a:xfrm>
              <a:off x="2145485" y="5329473"/>
              <a:ext cx="62230" cy="66675"/>
            </a:xfrm>
            <a:custGeom>
              <a:avLst/>
              <a:gdLst/>
              <a:ahLst/>
              <a:cxnLst/>
              <a:rect l="l" t="t" r="r" b="b"/>
              <a:pathLst>
                <a:path w="62230" h="66675">
                  <a:moveTo>
                    <a:pt x="30821" y="0"/>
                  </a:moveTo>
                  <a:lnTo>
                    <a:pt x="19092" y="3041"/>
                  </a:lnTo>
                  <a:lnTo>
                    <a:pt x="9506" y="10719"/>
                  </a:lnTo>
                  <a:lnTo>
                    <a:pt x="2728" y="22233"/>
                  </a:lnTo>
                  <a:lnTo>
                    <a:pt x="0" y="35012"/>
                  </a:lnTo>
                  <a:lnTo>
                    <a:pt x="1882" y="47010"/>
                  </a:lnTo>
                  <a:lnTo>
                    <a:pt x="8449" y="57151"/>
                  </a:lnTo>
                  <a:lnTo>
                    <a:pt x="19772" y="64359"/>
                  </a:lnTo>
                  <a:lnTo>
                    <a:pt x="30436" y="66563"/>
                  </a:lnTo>
                  <a:lnTo>
                    <a:pt x="40290" y="64813"/>
                  </a:lnTo>
                  <a:lnTo>
                    <a:pt x="48756" y="59333"/>
                  </a:lnTo>
                  <a:lnTo>
                    <a:pt x="55255" y="50350"/>
                  </a:lnTo>
                  <a:lnTo>
                    <a:pt x="42657" y="45423"/>
                  </a:lnTo>
                  <a:lnTo>
                    <a:pt x="38618" y="52827"/>
                  </a:lnTo>
                  <a:lnTo>
                    <a:pt x="32002" y="56535"/>
                  </a:lnTo>
                  <a:lnTo>
                    <a:pt x="24052" y="53411"/>
                  </a:lnTo>
                  <a:lnTo>
                    <a:pt x="17280" y="48800"/>
                  </a:lnTo>
                  <a:lnTo>
                    <a:pt x="14063" y="42361"/>
                  </a:lnTo>
                  <a:lnTo>
                    <a:pt x="13761" y="34928"/>
                  </a:lnTo>
                  <a:lnTo>
                    <a:pt x="15733" y="27338"/>
                  </a:lnTo>
                  <a:lnTo>
                    <a:pt x="19552" y="20136"/>
                  </a:lnTo>
                  <a:lnTo>
                    <a:pt x="24879" y="14738"/>
                  </a:lnTo>
                  <a:lnTo>
                    <a:pt x="31637" y="12138"/>
                  </a:lnTo>
                  <a:lnTo>
                    <a:pt x="39749" y="13330"/>
                  </a:lnTo>
                  <a:lnTo>
                    <a:pt x="46213" y="15857"/>
                  </a:lnTo>
                  <a:lnTo>
                    <a:pt x="50099" y="22537"/>
                  </a:lnTo>
                  <a:lnTo>
                    <a:pt x="48613" y="28748"/>
                  </a:lnTo>
                  <a:lnTo>
                    <a:pt x="61212" y="33675"/>
                  </a:lnTo>
                  <a:lnTo>
                    <a:pt x="61949" y="23476"/>
                  </a:lnTo>
                  <a:lnTo>
                    <a:pt x="58916" y="14587"/>
                  </a:lnTo>
                  <a:lnTo>
                    <a:pt x="52736" y="7422"/>
                  </a:lnTo>
                  <a:lnTo>
                    <a:pt x="44029" y="2395"/>
                  </a:lnTo>
                  <a:lnTo>
                    <a:pt x="30821" y="0"/>
                  </a:lnTo>
                  <a:close/>
                </a:path>
              </a:pathLst>
            </a:custGeom>
            <a:solidFill>
              <a:srgbClr val="231F20"/>
            </a:solidFill>
          </p:spPr>
          <p:txBody>
            <a:bodyPr wrap="square" lIns="0" tIns="0" rIns="0" bIns="0" rtlCol="0"/>
            <a:lstStyle/>
            <a:p>
              <a:endParaRPr sz="1632"/>
            </a:p>
          </p:txBody>
        </p:sp>
        <p:pic>
          <p:nvPicPr>
            <p:cNvPr id="107" name="object 63">
              <a:extLst>
                <a:ext uri="{FF2B5EF4-FFF2-40B4-BE49-F238E27FC236}">
                  <a16:creationId xmlns:a16="http://schemas.microsoft.com/office/drawing/2014/main" id="{1830E07F-C26D-4C63-BC31-69EF4DB94264}"/>
                </a:ext>
              </a:extLst>
            </p:cNvPr>
            <p:cNvPicPr/>
            <p:nvPr/>
          </p:nvPicPr>
          <p:blipFill>
            <a:blip r:embed="rId38" cstate="print"/>
            <a:stretch>
              <a:fillRect/>
            </a:stretch>
          </p:blipFill>
          <p:spPr>
            <a:xfrm>
              <a:off x="1308662" y="5021888"/>
              <a:ext cx="306607" cy="171425"/>
            </a:xfrm>
            <a:prstGeom prst="rect">
              <a:avLst/>
            </a:prstGeom>
          </p:spPr>
        </p:pic>
        <p:pic>
          <p:nvPicPr>
            <p:cNvPr id="108" name="object 64">
              <a:extLst>
                <a:ext uri="{FF2B5EF4-FFF2-40B4-BE49-F238E27FC236}">
                  <a16:creationId xmlns:a16="http://schemas.microsoft.com/office/drawing/2014/main" id="{9C81B6AD-FB3C-40A5-AB8B-B722194CE737}"/>
                </a:ext>
              </a:extLst>
            </p:cNvPr>
            <p:cNvPicPr/>
            <p:nvPr/>
          </p:nvPicPr>
          <p:blipFill>
            <a:blip r:embed="rId39" cstate="print"/>
            <a:stretch>
              <a:fillRect/>
            </a:stretch>
          </p:blipFill>
          <p:spPr>
            <a:xfrm>
              <a:off x="4735056" y="4050642"/>
              <a:ext cx="88673" cy="253413"/>
            </a:xfrm>
            <a:prstGeom prst="rect">
              <a:avLst/>
            </a:prstGeom>
          </p:spPr>
        </p:pic>
        <p:sp>
          <p:nvSpPr>
            <p:cNvPr id="109" name="object 65">
              <a:extLst>
                <a:ext uri="{FF2B5EF4-FFF2-40B4-BE49-F238E27FC236}">
                  <a16:creationId xmlns:a16="http://schemas.microsoft.com/office/drawing/2014/main" id="{DD9C258F-C0CA-4FF7-A9C5-1258FC6E14D6}"/>
                </a:ext>
              </a:extLst>
            </p:cNvPr>
            <p:cNvSpPr/>
            <p:nvPr/>
          </p:nvSpPr>
          <p:spPr>
            <a:xfrm>
              <a:off x="4758691" y="3956423"/>
              <a:ext cx="72390" cy="60325"/>
            </a:xfrm>
            <a:custGeom>
              <a:avLst/>
              <a:gdLst/>
              <a:ahLst/>
              <a:cxnLst/>
              <a:rect l="l" t="t" r="r" b="b"/>
              <a:pathLst>
                <a:path w="72389" h="60325">
                  <a:moveTo>
                    <a:pt x="69806" y="20167"/>
                  </a:moveTo>
                  <a:lnTo>
                    <a:pt x="44081" y="20167"/>
                  </a:lnTo>
                  <a:lnTo>
                    <a:pt x="49784" y="21678"/>
                  </a:lnTo>
                  <a:lnTo>
                    <a:pt x="58000" y="24714"/>
                  </a:lnTo>
                  <a:lnTo>
                    <a:pt x="52031" y="41490"/>
                  </a:lnTo>
                  <a:lnTo>
                    <a:pt x="50685" y="60020"/>
                  </a:lnTo>
                  <a:lnTo>
                    <a:pt x="71895" y="34505"/>
                  </a:lnTo>
                  <a:lnTo>
                    <a:pt x="70076" y="20559"/>
                  </a:lnTo>
                  <a:lnTo>
                    <a:pt x="69806" y="20167"/>
                  </a:lnTo>
                  <a:close/>
                </a:path>
                <a:path w="72389" h="60325">
                  <a:moveTo>
                    <a:pt x="35661" y="0"/>
                  </a:moveTo>
                  <a:lnTo>
                    <a:pt x="22818" y="819"/>
                  </a:lnTo>
                  <a:lnTo>
                    <a:pt x="11739" y="5410"/>
                  </a:lnTo>
                  <a:lnTo>
                    <a:pt x="3705" y="14116"/>
                  </a:lnTo>
                  <a:lnTo>
                    <a:pt x="0" y="27279"/>
                  </a:lnTo>
                  <a:lnTo>
                    <a:pt x="887" y="38790"/>
                  </a:lnTo>
                  <a:lnTo>
                    <a:pt x="5248" y="48602"/>
                  </a:lnTo>
                  <a:lnTo>
                    <a:pt x="13033" y="55643"/>
                  </a:lnTo>
                  <a:lnTo>
                    <a:pt x="24193" y="58839"/>
                  </a:lnTo>
                  <a:lnTo>
                    <a:pt x="33935" y="57731"/>
                  </a:lnTo>
                  <a:lnTo>
                    <a:pt x="41313" y="53246"/>
                  </a:lnTo>
                  <a:lnTo>
                    <a:pt x="46156" y="45982"/>
                  </a:lnTo>
                  <a:lnTo>
                    <a:pt x="47388" y="40551"/>
                  </a:lnTo>
                  <a:lnTo>
                    <a:pt x="30403" y="40551"/>
                  </a:lnTo>
                  <a:lnTo>
                    <a:pt x="19367" y="39763"/>
                  </a:lnTo>
                  <a:lnTo>
                    <a:pt x="15582" y="34505"/>
                  </a:lnTo>
                  <a:lnTo>
                    <a:pt x="16357" y="23558"/>
                  </a:lnTo>
                  <a:lnTo>
                    <a:pt x="20929" y="19519"/>
                  </a:lnTo>
                  <a:lnTo>
                    <a:pt x="69360" y="19519"/>
                  </a:lnTo>
                  <a:lnTo>
                    <a:pt x="62776" y="9956"/>
                  </a:lnTo>
                  <a:lnTo>
                    <a:pt x="50989" y="3097"/>
                  </a:lnTo>
                  <a:lnTo>
                    <a:pt x="35661" y="0"/>
                  </a:lnTo>
                  <a:close/>
                </a:path>
                <a:path w="72389" h="60325">
                  <a:moveTo>
                    <a:pt x="69360" y="19519"/>
                  </a:moveTo>
                  <a:lnTo>
                    <a:pt x="20929" y="19519"/>
                  </a:lnTo>
                  <a:lnTo>
                    <a:pt x="32143" y="20319"/>
                  </a:lnTo>
                  <a:lnTo>
                    <a:pt x="35572" y="25247"/>
                  </a:lnTo>
                  <a:lnTo>
                    <a:pt x="34798" y="35991"/>
                  </a:lnTo>
                  <a:lnTo>
                    <a:pt x="30403" y="40551"/>
                  </a:lnTo>
                  <a:lnTo>
                    <a:pt x="47388" y="40551"/>
                  </a:lnTo>
                  <a:lnTo>
                    <a:pt x="48298" y="36537"/>
                  </a:lnTo>
                  <a:lnTo>
                    <a:pt x="48729" y="30568"/>
                  </a:lnTo>
                  <a:lnTo>
                    <a:pt x="47396" y="25082"/>
                  </a:lnTo>
                  <a:lnTo>
                    <a:pt x="43865" y="20345"/>
                  </a:lnTo>
                  <a:lnTo>
                    <a:pt x="44081" y="20167"/>
                  </a:lnTo>
                  <a:lnTo>
                    <a:pt x="69806" y="20167"/>
                  </a:lnTo>
                  <a:lnTo>
                    <a:pt x="69360" y="19519"/>
                  </a:lnTo>
                  <a:close/>
                </a:path>
              </a:pathLst>
            </a:custGeom>
            <a:solidFill>
              <a:srgbClr val="000000"/>
            </a:solidFill>
          </p:spPr>
          <p:txBody>
            <a:bodyPr wrap="square" lIns="0" tIns="0" rIns="0" bIns="0" rtlCol="0"/>
            <a:lstStyle/>
            <a:p>
              <a:endParaRPr sz="1632"/>
            </a:p>
          </p:txBody>
        </p:sp>
        <p:pic>
          <p:nvPicPr>
            <p:cNvPr id="110" name="object 66">
              <a:extLst>
                <a:ext uri="{FF2B5EF4-FFF2-40B4-BE49-F238E27FC236}">
                  <a16:creationId xmlns:a16="http://schemas.microsoft.com/office/drawing/2014/main" id="{830E780B-2644-4C10-9A35-4952E55AD45E}"/>
                </a:ext>
              </a:extLst>
            </p:cNvPr>
            <p:cNvPicPr/>
            <p:nvPr/>
          </p:nvPicPr>
          <p:blipFill>
            <a:blip r:embed="rId40" cstate="print"/>
            <a:stretch>
              <a:fillRect/>
            </a:stretch>
          </p:blipFill>
          <p:spPr>
            <a:xfrm>
              <a:off x="5534850" y="5547102"/>
              <a:ext cx="245145" cy="114310"/>
            </a:xfrm>
            <a:prstGeom prst="rect">
              <a:avLst/>
            </a:prstGeom>
          </p:spPr>
        </p:pic>
        <p:pic>
          <p:nvPicPr>
            <p:cNvPr id="111" name="object 67">
              <a:extLst>
                <a:ext uri="{FF2B5EF4-FFF2-40B4-BE49-F238E27FC236}">
                  <a16:creationId xmlns:a16="http://schemas.microsoft.com/office/drawing/2014/main" id="{01A40763-FE5F-4A5A-AEEF-2FE8380431D9}"/>
                </a:ext>
              </a:extLst>
            </p:cNvPr>
            <p:cNvPicPr/>
            <p:nvPr/>
          </p:nvPicPr>
          <p:blipFill>
            <a:blip r:embed="rId41" cstate="print"/>
            <a:stretch>
              <a:fillRect/>
            </a:stretch>
          </p:blipFill>
          <p:spPr>
            <a:xfrm>
              <a:off x="5827339" y="5521910"/>
              <a:ext cx="126471" cy="85980"/>
            </a:xfrm>
            <a:prstGeom prst="rect">
              <a:avLst/>
            </a:prstGeom>
          </p:spPr>
        </p:pic>
        <p:pic>
          <p:nvPicPr>
            <p:cNvPr id="112" name="object 68">
              <a:extLst>
                <a:ext uri="{FF2B5EF4-FFF2-40B4-BE49-F238E27FC236}">
                  <a16:creationId xmlns:a16="http://schemas.microsoft.com/office/drawing/2014/main" id="{AC9173DD-BCA5-4776-93B7-4DF2D937181E}"/>
                </a:ext>
              </a:extLst>
            </p:cNvPr>
            <p:cNvPicPr/>
            <p:nvPr/>
          </p:nvPicPr>
          <p:blipFill>
            <a:blip r:embed="rId42" cstate="print"/>
            <a:stretch>
              <a:fillRect/>
            </a:stretch>
          </p:blipFill>
          <p:spPr>
            <a:xfrm>
              <a:off x="5533828" y="5937896"/>
              <a:ext cx="247902" cy="94287"/>
            </a:xfrm>
            <a:prstGeom prst="rect">
              <a:avLst/>
            </a:prstGeom>
          </p:spPr>
        </p:pic>
        <p:pic>
          <p:nvPicPr>
            <p:cNvPr id="113" name="object 69">
              <a:extLst>
                <a:ext uri="{FF2B5EF4-FFF2-40B4-BE49-F238E27FC236}">
                  <a16:creationId xmlns:a16="http://schemas.microsoft.com/office/drawing/2014/main" id="{E5A9A003-4F79-4B6C-AC5F-F700AA5D3777}"/>
                </a:ext>
              </a:extLst>
            </p:cNvPr>
            <p:cNvPicPr/>
            <p:nvPr/>
          </p:nvPicPr>
          <p:blipFill>
            <a:blip r:embed="rId43" cstate="print"/>
            <a:stretch>
              <a:fillRect/>
            </a:stretch>
          </p:blipFill>
          <p:spPr>
            <a:xfrm>
              <a:off x="5828133" y="5925449"/>
              <a:ext cx="121946" cy="79190"/>
            </a:xfrm>
            <a:prstGeom prst="rect">
              <a:avLst/>
            </a:prstGeom>
          </p:spPr>
        </p:pic>
        <p:pic>
          <p:nvPicPr>
            <p:cNvPr id="114" name="object 70">
              <a:extLst>
                <a:ext uri="{FF2B5EF4-FFF2-40B4-BE49-F238E27FC236}">
                  <a16:creationId xmlns:a16="http://schemas.microsoft.com/office/drawing/2014/main" id="{EB5AA98F-A7A4-4B7C-BCC7-5E330B22F2CE}"/>
                </a:ext>
              </a:extLst>
            </p:cNvPr>
            <p:cNvPicPr/>
            <p:nvPr/>
          </p:nvPicPr>
          <p:blipFill>
            <a:blip r:embed="rId44" cstate="print"/>
            <a:stretch>
              <a:fillRect/>
            </a:stretch>
          </p:blipFill>
          <p:spPr>
            <a:xfrm>
              <a:off x="5380930" y="6379586"/>
              <a:ext cx="248178" cy="90766"/>
            </a:xfrm>
            <a:prstGeom prst="rect">
              <a:avLst/>
            </a:prstGeom>
          </p:spPr>
        </p:pic>
        <p:sp>
          <p:nvSpPr>
            <p:cNvPr id="115" name="object 71">
              <a:extLst>
                <a:ext uri="{FF2B5EF4-FFF2-40B4-BE49-F238E27FC236}">
                  <a16:creationId xmlns:a16="http://schemas.microsoft.com/office/drawing/2014/main" id="{55915126-0A9E-42D3-AF0A-9D0E7EC314E3}"/>
                </a:ext>
              </a:extLst>
            </p:cNvPr>
            <p:cNvSpPr/>
            <p:nvPr/>
          </p:nvSpPr>
          <p:spPr>
            <a:xfrm>
              <a:off x="5675312" y="6370434"/>
              <a:ext cx="121920" cy="77470"/>
            </a:xfrm>
            <a:custGeom>
              <a:avLst/>
              <a:gdLst/>
              <a:ahLst/>
              <a:cxnLst/>
              <a:rect l="l" t="t" r="r" b="b"/>
              <a:pathLst>
                <a:path w="121920" h="77470">
                  <a:moveTo>
                    <a:pt x="41656" y="75323"/>
                  </a:moveTo>
                  <a:lnTo>
                    <a:pt x="36423" y="4851"/>
                  </a:lnTo>
                  <a:lnTo>
                    <a:pt x="19824" y="6096"/>
                  </a:lnTo>
                  <a:lnTo>
                    <a:pt x="18275" y="13576"/>
                  </a:lnTo>
                  <a:lnTo>
                    <a:pt x="13843" y="18681"/>
                  </a:lnTo>
                  <a:lnTo>
                    <a:pt x="7442" y="21717"/>
                  </a:lnTo>
                  <a:lnTo>
                    <a:pt x="0" y="22936"/>
                  </a:lnTo>
                  <a:lnTo>
                    <a:pt x="1079" y="37528"/>
                  </a:lnTo>
                  <a:lnTo>
                    <a:pt x="17576" y="36296"/>
                  </a:lnTo>
                  <a:lnTo>
                    <a:pt x="20599" y="76898"/>
                  </a:lnTo>
                  <a:lnTo>
                    <a:pt x="41656" y="75323"/>
                  </a:lnTo>
                  <a:close/>
                </a:path>
                <a:path w="121920" h="77470">
                  <a:moveTo>
                    <a:pt x="121539" y="44043"/>
                  </a:moveTo>
                  <a:lnTo>
                    <a:pt x="119570" y="36728"/>
                  </a:lnTo>
                  <a:lnTo>
                    <a:pt x="119075" y="34848"/>
                  </a:lnTo>
                  <a:lnTo>
                    <a:pt x="115138" y="30010"/>
                  </a:lnTo>
                  <a:lnTo>
                    <a:pt x="113614" y="28143"/>
                  </a:lnTo>
                  <a:lnTo>
                    <a:pt x="105803" y="24193"/>
                  </a:lnTo>
                  <a:lnTo>
                    <a:pt x="103339" y="23977"/>
                  </a:lnTo>
                  <a:lnTo>
                    <a:pt x="103339" y="51104"/>
                  </a:lnTo>
                  <a:lnTo>
                    <a:pt x="99402" y="55778"/>
                  </a:lnTo>
                  <a:lnTo>
                    <a:pt x="87757" y="56629"/>
                  </a:lnTo>
                  <a:lnTo>
                    <a:pt x="83400" y="52781"/>
                  </a:lnTo>
                  <a:lnTo>
                    <a:pt x="82588" y="41960"/>
                  </a:lnTo>
                  <a:lnTo>
                    <a:pt x="86436" y="37604"/>
                  </a:lnTo>
                  <a:lnTo>
                    <a:pt x="98183" y="36728"/>
                  </a:lnTo>
                  <a:lnTo>
                    <a:pt x="102565" y="40779"/>
                  </a:lnTo>
                  <a:lnTo>
                    <a:pt x="103339" y="51104"/>
                  </a:lnTo>
                  <a:lnTo>
                    <a:pt x="103339" y="23977"/>
                  </a:lnTo>
                  <a:lnTo>
                    <a:pt x="96278" y="23329"/>
                  </a:lnTo>
                  <a:lnTo>
                    <a:pt x="89903" y="23799"/>
                  </a:lnTo>
                  <a:lnTo>
                    <a:pt x="84823" y="25285"/>
                  </a:lnTo>
                  <a:lnTo>
                    <a:pt x="80378" y="30010"/>
                  </a:lnTo>
                  <a:lnTo>
                    <a:pt x="80568" y="22961"/>
                  </a:lnTo>
                  <a:lnTo>
                    <a:pt x="83845" y="15189"/>
                  </a:lnTo>
                  <a:lnTo>
                    <a:pt x="93789" y="14452"/>
                  </a:lnTo>
                  <a:lnTo>
                    <a:pt x="95618" y="14630"/>
                  </a:lnTo>
                  <a:lnTo>
                    <a:pt x="97116" y="15405"/>
                  </a:lnTo>
                  <a:lnTo>
                    <a:pt x="98704" y="16408"/>
                  </a:lnTo>
                  <a:lnTo>
                    <a:pt x="99834" y="17767"/>
                  </a:lnTo>
                  <a:lnTo>
                    <a:pt x="100330" y="19050"/>
                  </a:lnTo>
                  <a:lnTo>
                    <a:pt x="118859" y="17678"/>
                  </a:lnTo>
                  <a:lnTo>
                    <a:pt x="117513" y="14452"/>
                  </a:lnTo>
                  <a:lnTo>
                    <a:pt x="115252" y="9017"/>
                  </a:lnTo>
                  <a:lnTo>
                    <a:pt x="109347" y="3314"/>
                  </a:lnTo>
                  <a:lnTo>
                    <a:pt x="101193" y="368"/>
                  </a:lnTo>
                  <a:lnTo>
                    <a:pt x="90881" y="0"/>
                  </a:lnTo>
                  <a:lnTo>
                    <a:pt x="77025" y="3949"/>
                  </a:lnTo>
                  <a:lnTo>
                    <a:pt x="67703" y="12750"/>
                  </a:lnTo>
                  <a:lnTo>
                    <a:pt x="62738" y="25400"/>
                  </a:lnTo>
                  <a:lnTo>
                    <a:pt x="61950" y="40932"/>
                  </a:lnTo>
                  <a:lnTo>
                    <a:pt x="64579" y="53352"/>
                  </a:lnTo>
                  <a:lnTo>
                    <a:pt x="70700" y="63665"/>
                  </a:lnTo>
                  <a:lnTo>
                    <a:pt x="80594" y="70446"/>
                  </a:lnTo>
                  <a:lnTo>
                    <a:pt x="94513" y="72237"/>
                  </a:lnTo>
                  <a:lnTo>
                    <a:pt x="106006" y="69735"/>
                  </a:lnTo>
                  <a:lnTo>
                    <a:pt x="114808" y="64160"/>
                  </a:lnTo>
                  <a:lnTo>
                    <a:pt x="119557" y="56629"/>
                  </a:lnTo>
                  <a:lnTo>
                    <a:pt x="120230" y="55575"/>
                  </a:lnTo>
                  <a:lnTo>
                    <a:pt x="121539" y="44043"/>
                  </a:lnTo>
                  <a:close/>
                </a:path>
              </a:pathLst>
            </a:custGeom>
            <a:solidFill>
              <a:srgbClr val="000000"/>
            </a:solidFill>
          </p:spPr>
          <p:txBody>
            <a:bodyPr wrap="square" lIns="0" tIns="0" rIns="0" bIns="0" rtlCol="0"/>
            <a:lstStyle/>
            <a:p>
              <a:endParaRPr sz="1632"/>
            </a:p>
          </p:txBody>
        </p:sp>
        <p:sp>
          <p:nvSpPr>
            <p:cNvPr id="116" name="object 72">
              <a:extLst>
                <a:ext uri="{FF2B5EF4-FFF2-40B4-BE49-F238E27FC236}">
                  <a16:creationId xmlns:a16="http://schemas.microsoft.com/office/drawing/2014/main" id="{8C5AB730-2040-461E-93F6-5FEF13FCFC08}"/>
                </a:ext>
              </a:extLst>
            </p:cNvPr>
            <p:cNvSpPr/>
            <p:nvPr/>
          </p:nvSpPr>
          <p:spPr>
            <a:xfrm>
              <a:off x="6081966" y="5845175"/>
              <a:ext cx="1118235" cy="1110615"/>
            </a:xfrm>
            <a:custGeom>
              <a:avLst/>
              <a:gdLst/>
              <a:ahLst/>
              <a:cxnLst/>
              <a:rect l="l" t="t" r="r" b="b"/>
              <a:pathLst>
                <a:path w="1118234" h="1110615">
                  <a:moveTo>
                    <a:pt x="422275" y="0"/>
                  </a:moveTo>
                  <a:lnTo>
                    <a:pt x="0" y="765174"/>
                  </a:lnTo>
                  <a:lnTo>
                    <a:pt x="984250" y="1084973"/>
                  </a:lnTo>
                  <a:lnTo>
                    <a:pt x="1039762" y="1104126"/>
                  </a:lnTo>
                  <a:lnTo>
                    <a:pt x="1071165" y="1110510"/>
                  </a:lnTo>
                  <a:lnTo>
                    <a:pt x="1090066" y="1104126"/>
                  </a:lnTo>
                  <a:lnTo>
                    <a:pt x="1108075" y="1084973"/>
                  </a:lnTo>
                  <a:lnTo>
                    <a:pt x="1117996" y="1073077"/>
                  </a:lnTo>
                  <a:lnTo>
                    <a:pt x="1116012" y="1057959"/>
                  </a:lnTo>
                  <a:lnTo>
                    <a:pt x="1097359" y="1029579"/>
                  </a:lnTo>
                  <a:lnTo>
                    <a:pt x="1057275" y="977899"/>
                  </a:lnTo>
                  <a:lnTo>
                    <a:pt x="422275" y="0"/>
                  </a:lnTo>
                  <a:close/>
                </a:path>
              </a:pathLst>
            </a:custGeom>
            <a:ln w="38100">
              <a:solidFill>
                <a:srgbClr val="00AEEF"/>
              </a:solidFill>
            </a:ln>
          </p:spPr>
          <p:txBody>
            <a:bodyPr wrap="square" lIns="0" tIns="0" rIns="0" bIns="0" rtlCol="0"/>
            <a:lstStyle/>
            <a:p>
              <a:endParaRPr sz="1632"/>
            </a:p>
          </p:txBody>
        </p:sp>
      </p:grpSp>
      <p:pic>
        <p:nvPicPr>
          <p:cNvPr id="177" name="Picture 176"/>
          <p:cNvPicPr>
            <a:picLocks noChangeAspect="1"/>
          </p:cNvPicPr>
          <p:nvPr/>
        </p:nvPicPr>
        <p:blipFill rotWithShape="1">
          <a:blip r:embed="rId45">
            <a:extLst>
              <a:ext uri="{28A0092B-C50C-407E-A947-70E740481C1C}">
                <a14:useLocalDpi xmlns:a14="http://schemas.microsoft.com/office/drawing/2010/main" val="0"/>
              </a:ext>
            </a:extLst>
          </a:blip>
          <a:srcRect l="21101" t="2499" r="35737" b="78604"/>
          <a:stretch/>
        </p:blipFill>
        <p:spPr>
          <a:xfrm>
            <a:off x="227056" y="2793317"/>
            <a:ext cx="1618716" cy="1155717"/>
          </a:xfrm>
          <a:prstGeom prst="rect">
            <a:avLst/>
          </a:prstGeom>
        </p:spPr>
      </p:pic>
      <p:sp>
        <p:nvSpPr>
          <p:cNvPr id="57" name="object 4">
            <a:extLst>
              <a:ext uri="{FF2B5EF4-FFF2-40B4-BE49-F238E27FC236}">
                <a16:creationId xmlns:a16="http://schemas.microsoft.com/office/drawing/2014/main" id="{5720551A-9C8C-492B-B96F-E9E32AAD2EF1}"/>
              </a:ext>
            </a:extLst>
          </p:cNvPr>
          <p:cNvSpPr/>
          <p:nvPr/>
        </p:nvSpPr>
        <p:spPr>
          <a:xfrm>
            <a:off x="301439" y="5799246"/>
            <a:ext cx="1412588" cy="504922"/>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FCD108"/>
          </a:solidFill>
          <a:ln w="28575">
            <a:solidFill>
              <a:srgbClr val="DE3091"/>
            </a:solidFill>
          </a:ln>
        </p:spPr>
        <p:txBody>
          <a:bodyPr wrap="square" lIns="0" tIns="0" rIns="0" bIns="0" rtlCol="0"/>
          <a:lstStyle/>
          <a:p>
            <a:pPr algn="ctr"/>
            <a:r>
              <a:rPr lang="en-US" sz="1600" b="1" dirty="0"/>
              <a:t>  ROW : 2,3,16</a:t>
            </a:r>
          </a:p>
          <a:p>
            <a:pPr algn="ctr"/>
            <a:r>
              <a:rPr lang="en-US" sz="1600" b="1" dirty="0"/>
              <a:t> &amp; MB</a:t>
            </a:r>
            <a:endParaRPr sz="1600" b="1" dirty="0"/>
          </a:p>
        </p:txBody>
      </p:sp>
      <p:sp>
        <p:nvSpPr>
          <p:cNvPr id="45" name="object 18">
            <a:extLst>
              <a:ext uri="{FF2B5EF4-FFF2-40B4-BE49-F238E27FC236}">
                <a16:creationId xmlns:a16="http://schemas.microsoft.com/office/drawing/2014/main" id="{9ED0F57B-D624-4188-A766-0A7B4EAF80F9}"/>
              </a:ext>
            </a:extLst>
          </p:cNvPr>
          <p:cNvSpPr txBox="1"/>
          <p:nvPr/>
        </p:nvSpPr>
        <p:spPr>
          <a:xfrm>
            <a:off x="317341" y="4639337"/>
            <a:ext cx="1412588" cy="1016047"/>
          </a:xfrm>
          <a:prstGeom prst="rect">
            <a:avLst/>
          </a:prstGeom>
          <a:solidFill>
            <a:srgbClr val="1ABFD2"/>
          </a:solidFill>
          <a:ln w="55118">
            <a:solidFill>
              <a:srgbClr val="DE3091"/>
            </a:solidFill>
          </a:ln>
        </p:spPr>
        <p:txBody>
          <a:bodyPr vert="horz" wrap="square" lIns="0" tIns="184785" rIns="0" bIns="0" rtlCol="0" anchor="ctr" anchorCtr="1">
            <a:spAutoFit/>
          </a:bodyPr>
          <a:lstStyle/>
          <a:p>
            <a:pPr marR="127000" algn="ctr">
              <a:lnSpc>
                <a:spcPts val="2400"/>
              </a:lnSpc>
              <a:spcBef>
                <a:spcPts val="1455"/>
              </a:spcBef>
            </a:pPr>
            <a:r>
              <a:rPr lang="en-IN" sz="1400" b="1" spc="-10" dirty="0">
                <a:solidFill>
                  <a:srgbClr val="FFFFFF"/>
                </a:solidFill>
                <a:latin typeface="Georgia"/>
                <a:cs typeface="Georgia"/>
              </a:rPr>
              <a:t>Park</a:t>
            </a:r>
            <a:r>
              <a:rPr lang="en-IN" sz="1400" b="1" spc="-90" dirty="0">
                <a:solidFill>
                  <a:srgbClr val="FFFFFF"/>
                </a:solidFill>
                <a:latin typeface="Georgia"/>
                <a:cs typeface="Georgia"/>
              </a:rPr>
              <a:t> </a:t>
            </a:r>
            <a:r>
              <a:rPr lang="en-IN" sz="1400" b="1" spc="-70" dirty="0">
                <a:solidFill>
                  <a:srgbClr val="FFFFFF"/>
                </a:solidFill>
                <a:latin typeface="Georgia"/>
                <a:cs typeface="Georgia"/>
              </a:rPr>
              <a:t>Residences</a:t>
            </a:r>
          </a:p>
          <a:p>
            <a:pPr marR="134620" algn="ctr">
              <a:lnSpc>
                <a:spcPts val="1920"/>
              </a:lnSpc>
            </a:pPr>
            <a:r>
              <a:rPr lang="en-IN" sz="1100" spc="10" dirty="0">
                <a:solidFill>
                  <a:srgbClr val="FFFFFF"/>
                </a:solidFill>
                <a:latin typeface="Georgia"/>
                <a:cs typeface="Georgia"/>
              </a:rPr>
              <a:t>Aroun</a:t>
            </a:r>
            <a:r>
              <a:rPr lang="en-IN" sz="1100" spc="165" dirty="0">
                <a:solidFill>
                  <a:srgbClr val="FFFFFF"/>
                </a:solidFill>
                <a:latin typeface="Georgia"/>
                <a:cs typeface="Georgia"/>
              </a:rPr>
              <a:t>d</a:t>
            </a:r>
            <a:r>
              <a:rPr lang="en-IN" sz="1100" spc="-170" dirty="0">
                <a:solidFill>
                  <a:srgbClr val="FFFFFF"/>
                </a:solidFill>
                <a:latin typeface="Georgia"/>
                <a:cs typeface="Georgia"/>
              </a:rPr>
              <a:t> </a:t>
            </a:r>
            <a:r>
              <a:rPr lang="en-IN" sz="1100" spc="-35" dirty="0">
                <a:solidFill>
                  <a:srgbClr val="FFFFFF"/>
                </a:solidFill>
                <a:latin typeface="Georgia"/>
                <a:cs typeface="Georgia"/>
              </a:rPr>
              <a:t>Th</a:t>
            </a:r>
            <a:r>
              <a:rPr lang="en-IN" sz="1100" spc="90" dirty="0">
                <a:solidFill>
                  <a:srgbClr val="FFFFFF"/>
                </a:solidFill>
                <a:latin typeface="Georgia"/>
                <a:cs typeface="Georgia"/>
              </a:rPr>
              <a:t>e</a:t>
            </a:r>
            <a:r>
              <a:rPr lang="en-IN" sz="1100" spc="-170" dirty="0">
                <a:solidFill>
                  <a:srgbClr val="FFFFFF"/>
                </a:solidFill>
                <a:latin typeface="Georgia"/>
                <a:cs typeface="Georgia"/>
              </a:rPr>
              <a:t> </a:t>
            </a:r>
            <a:r>
              <a:rPr lang="en-IN" sz="1100" spc="125" dirty="0">
                <a:solidFill>
                  <a:srgbClr val="FFFFFF"/>
                </a:solidFill>
                <a:latin typeface="Georgia"/>
                <a:cs typeface="Georgia"/>
              </a:rPr>
              <a:t>Blu</a:t>
            </a:r>
            <a:endParaRPr lang="en-IN" sz="1100" dirty="0">
              <a:latin typeface="Georgia"/>
              <a:cs typeface="Georgia"/>
            </a:endParaRPr>
          </a:p>
        </p:txBody>
      </p:sp>
      <p:pic>
        <p:nvPicPr>
          <p:cNvPr id="120" name="Picture 119" descr="Text&#10;&#10;Description automatically generated">
            <a:extLst>
              <a:ext uri="{FF2B5EF4-FFF2-40B4-BE49-F238E27FC236}">
                <a16:creationId xmlns:a16="http://schemas.microsoft.com/office/drawing/2014/main" id="{89CC3E20-C2EC-4F18-A8D2-B85784969379}"/>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9003058" y="4950848"/>
            <a:ext cx="1114953" cy="881743"/>
          </a:xfrm>
          <a:prstGeom prst="rect">
            <a:avLst/>
          </a:prstGeom>
          <a:ln w="38100" cap="sq" cmpd="thickThin">
            <a:solidFill>
              <a:srgbClr val="000000"/>
            </a:solidFill>
            <a:prstDash val="solid"/>
            <a:miter lim="800000"/>
          </a:ln>
          <a:effectLst>
            <a:innerShdw blurRad="76200">
              <a:srgbClr val="000000"/>
            </a:innerShdw>
          </a:effectLst>
        </p:spPr>
      </p:pic>
      <p:sp>
        <p:nvSpPr>
          <p:cNvPr id="138" name="object 4">
            <a:extLst>
              <a:ext uri="{FF2B5EF4-FFF2-40B4-BE49-F238E27FC236}">
                <a16:creationId xmlns:a16="http://schemas.microsoft.com/office/drawing/2014/main" id="{B6E9EFA1-0F21-42A8-93E6-9532D81F1742}"/>
              </a:ext>
            </a:extLst>
          </p:cNvPr>
          <p:cNvSpPr/>
          <p:nvPr/>
        </p:nvSpPr>
        <p:spPr>
          <a:xfrm>
            <a:off x="887078" y="16799"/>
            <a:ext cx="11013814" cy="754474"/>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a:p>
        </p:txBody>
      </p:sp>
      <p:sp>
        <p:nvSpPr>
          <p:cNvPr id="139" name="object 6">
            <a:extLst>
              <a:ext uri="{FF2B5EF4-FFF2-40B4-BE49-F238E27FC236}">
                <a16:creationId xmlns:a16="http://schemas.microsoft.com/office/drawing/2014/main" id="{1E576BAB-68AF-4736-86FE-2EAE8362CAB9}"/>
              </a:ext>
            </a:extLst>
          </p:cNvPr>
          <p:cNvSpPr/>
          <p:nvPr/>
        </p:nvSpPr>
        <p:spPr>
          <a:xfrm>
            <a:off x="3563171" y="347875"/>
            <a:ext cx="591942" cy="163532"/>
          </a:xfrm>
          <a:custGeom>
            <a:avLst/>
            <a:gdLst/>
            <a:ahLst/>
            <a:cxnLst/>
            <a:rect l="l" t="t" r="r" b="b"/>
            <a:pathLst>
              <a:path w="652780" h="180340">
                <a:moveTo>
                  <a:pt x="129108" y="132372"/>
                </a:moveTo>
                <a:lnTo>
                  <a:pt x="52997" y="132372"/>
                </a:lnTo>
                <a:lnTo>
                  <a:pt x="52997" y="4102"/>
                </a:lnTo>
                <a:lnTo>
                  <a:pt x="0" y="4102"/>
                </a:lnTo>
                <a:lnTo>
                  <a:pt x="0" y="132372"/>
                </a:lnTo>
                <a:lnTo>
                  <a:pt x="0" y="175552"/>
                </a:lnTo>
                <a:lnTo>
                  <a:pt x="129108" y="175552"/>
                </a:lnTo>
                <a:lnTo>
                  <a:pt x="129108" y="132372"/>
                </a:lnTo>
                <a:close/>
              </a:path>
              <a:path w="652780" h="180340">
                <a:moveTo>
                  <a:pt x="318643" y="176072"/>
                </a:moveTo>
                <a:lnTo>
                  <a:pt x="309689" y="151511"/>
                </a:lnTo>
                <a:lnTo>
                  <a:pt x="296278" y="114655"/>
                </a:lnTo>
                <a:lnTo>
                  <a:pt x="276974" y="61658"/>
                </a:lnTo>
                <a:lnTo>
                  <a:pt x="256019" y="4089"/>
                </a:lnTo>
                <a:lnTo>
                  <a:pt x="245897" y="4089"/>
                </a:lnTo>
                <a:lnTo>
                  <a:pt x="245897" y="114655"/>
                </a:lnTo>
                <a:lnTo>
                  <a:pt x="213372" y="114655"/>
                </a:lnTo>
                <a:lnTo>
                  <a:pt x="229997" y="61658"/>
                </a:lnTo>
                <a:lnTo>
                  <a:pt x="230479" y="61658"/>
                </a:lnTo>
                <a:lnTo>
                  <a:pt x="245897" y="114655"/>
                </a:lnTo>
                <a:lnTo>
                  <a:pt x="245897" y="4089"/>
                </a:lnTo>
                <a:lnTo>
                  <a:pt x="204228" y="4089"/>
                </a:lnTo>
                <a:lnTo>
                  <a:pt x="140868" y="176072"/>
                </a:lnTo>
                <a:lnTo>
                  <a:pt x="194106" y="176072"/>
                </a:lnTo>
                <a:lnTo>
                  <a:pt x="201815" y="151511"/>
                </a:lnTo>
                <a:lnTo>
                  <a:pt x="256489" y="151511"/>
                </a:lnTo>
                <a:lnTo>
                  <a:pt x="263728" y="176072"/>
                </a:lnTo>
                <a:lnTo>
                  <a:pt x="318643" y="176072"/>
                </a:lnTo>
                <a:close/>
              </a:path>
              <a:path w="652780" h="180340">
                <a:moveTo>
                  <a:pt x="471538" y="4089"/>
                </a:moveTo>
                <a:lnTo>
                  <a:pt x="413499" y="4089"/>
                </a:lnTo>
                <a:lnTo>
                  <a:pt x="383616" y="67437"/>
                </a:lnTo>
                <a:lnTo>
                  <a:pt x="354965" y="4089"/>
                </a:lnTo>
                <a:lnTo>
                  <a:pt x="296430" y="4089"/>
                </a:lnTo>
                <a:lnTo>
                  <a:pt x="356882" y="112725"/>
                </a:lnTo>
                <a:lnTo>
                  <a:pt x="356882" y="176072"/>
                </a:lnTo>
                <a:lnTo>
                  <a:pt x="409879" y="176072"/>
                </a:lnTo>
                <a:lnTo>
                  <a:pt x="409879" y="112725"/>
                </a:lnTo>
                <a:lnTo>
                  <a:pt x="471538" y="4089"/>
                </a:lnTo>
                <a:close/>
              </a:path>
              <a:path w="652780" h="180340">
                <a:moveTo>
                  <a:pt x="652157" y="90093"/>
                </a:moveTo>
                <a:lnTo>
                  <a:pt x="645883" y="53860"/>
                </a:lnTo>
                <a:lnTo>
                  <a:pt x="639051" y="42875"/>
                </a:lnTo>
                <a:lnTo>
                  <a:pt x="628167" y="25349"/>
                </a:lnTo>
                <a:lnTo>
                  <a:pt x="600633" y="6692"/>
                </a:lnTo>
                <a:lnTo>
                  <a:pt x="599160" y="6426"/>
                </a:lnTo>
                <a:lnTo>
                  <a:pt x="599160" y="90093"/>
                </a:lnTo>
                <a:lnTo>
                  <a:pt x="595718" y="113626"/>
                </a:lnTo>
                <a:lnTo>
                  <a:pt x="587121" y="128054"/>
                </a:lnTo>
                <a:lnTo>
                  <a:pt x="575995" y="135305"/>
                </a:lnTo>
                <a:lnTo>
                  <a:pt x="564959" y="137299"/>
                </a:lnTo>
                <a:lnTo>
                  <a:pt x="553923" y="135305"/>
                </a:lnTo>
                <a:lnTo>
                  <a:pt x="542798" y="128054"/>
                </a:lnTo>
                <a:lnTo>
                  <a:pt x="534212" y="113626"/>
                </a:lnTo>
                <a:lnTo>
                  <a:pt x="530758" y="90093"/>
                </a:lnTo>
                <a:lnTo>
                  <a:pt x="534212" y="66560"/>
                </a:lnTo>
                <a:lnTo>
                  <a:pt x="542798" y="52120"/>
                </a:lnTo>
                <a:lnTo>
                  <a:pt x="553923" y="44869"/>
                </a:lnTo>
                <a:lnTo>
                  <a:pt x="564959" y="42875"/>
                </a:lnTo>
                <a:lnTo>
                  <a:pt x="575995" y="44869"/>
                </a:lnTo>
                <a:lnTo>
                  <a:pt x="587121" y="52120"/>
                </a:lnTo>
                <a:lnTo>
                  <a:pt x="595718" y="66560"/>
                </a:lnTo>
                <a:lnTo>
                  <a:pt x="599160" y="90093"/>
                </a:lnTo>
                <a:lnTo>
                  <a:pt x="599160" y="6426"/>
                </a:lnTo>
                <a:lnTo>
                  <a:pt x="529285" y="6692"/>
                </a:lnTo>
                <a:lnTo>
                  <a:pt x="484035" y="53860"/>
                </a:lnTo>
                <a:lnTo>
                  <a:pt x="477761" y="90093"/>
                </a:lnTo>
                <a:lnTo>
                  <a:pt x="484035" y="126314"/>
                </a:lnTo>
                <a:lnTo>
                  <a:pt x="501764" y="154825"/>
                </a:lnTo>
                <a:lnTo>
                  <a:pt x="529285" y="173482"/>
                </a:lnTo>
                <a:lnTo>
                  <a:pt x="564959" y="180174"/>
                </a:lnTo>
                <a:lnTo>
                  <a:pt x="600633" y="173482"/>
                </a:lnTo>
                <a:lnTo>
                  <a:pt x="628167" y="154825"/>
                </a:lnTo>
                <a:lnTo>
                  <a:pt x="639064" y="137299"/>
                </a:lnTo>
                <a:lnTo>
                  <a:pt x="645883" y="126314"/>
                </a:lnTo>
                <a:lnTo>
                  <a:pt x="652157" y="90093"/>
                </a:lnTo>
                <a:close/>
              </a:path>
            </a:pathLst>
          </a:custGeom>
          <a:solidFill>
            <a:srgbClr val="FFFFFF"/>
          </a:solidFill>
        </p:spPr>
        <p:txBody>
          <a:bodyPr wrap="square" lIns="0" tIns="0" rIns="0" bIns="0" rtlCol="0"/>
          <a:lstStyle/>
          <a:p>
            <a:endParaRPr sz="1632"/>
          </a:p>
        </p:txBody>
      </p:sp>
      <p:pic>
        <p:nvPicPr>
          <p:cNvPr id="140" name="object 7">
            <a:extLst>
              <a:ext uri="{FF2B5EF4-FFF2-40B4-BE49-F238E27FC236}">
                <a16:creationId xmlns:a16="http://schemas.microsoft.com/office/drawing/2014/main" id="{7181464F-2AE2-47DE-B1A3-2F1903F4FC6A}"/>
              </a:ext>
            </a:extLst>
          </p:cNvPr>
          <p:cNvPicPr/>
          <p:nvPr/>
        </p:nvPicPr>
        <p:blipFill>
          <a:blip r:embed="rId47" cstate="print"/>
          <a:stretch>
            <a:fillRect/>
          </a:stretch>
        </p:blipFill>
        <p:spPr>
          <a:xfrm>
            <a:off x="4178537" y="351585"/>
            <a:ext cx="142192" cy="159662"/>
          </a:xfrm>
          <a:prstGeom prst="rect">
            <a:avLst/>
          </a:prstGeom>
        </p:spPr>
      </p:pic>
      <p:sp>
        <p:nvSpPr>
          <p:cNvPr id="141" name="object 8">
            <a:extLst>
              <a:ext uri="{FF2B5EF4-FFF2-40B4-BE49-F238E27FC236}">
                <a16:creationId xmlns:a16="http://schemas.microsoft.com/office/drawing/2014/main" id="{EA29487E-2754-4B60-B020-1F86239432ED}"/>
              </a:ext>
            </a:extLst>
          </p:cNvPr>
          <p:cNvSpPr/>
          <p:nvPr/>
        </p:nvSpPr>
        <p:spPr>
          <a:xfrm>
            <a:off x="4342081" y="351249"/>
            <a:ext cx="135893" cy="156623"/>
          </a:xfrm>
          <a:custGeom>
            <a:avLst/>
            <a:gdLst/>
            <a:ahLst/>
            <a:cxnLst/>
            <a:rect l="l" t="t" r="r" b="b"/>
            <a:pathLst>
              <a:path w="149860" h="172720">
                <a:moveTo>
                  <a:pt x="149339" y="0"/>
                </a:moveTo>
                <a:lnTo>
                  <a:pt x="0" y="0"/>
                </a:lnTo>
                <a:lnTo>
                  <a:pt x="0" y="44450"/>
                </a:lnTo>
                <a:lnTo>
                  <a:pt x="48171" y="44450"/>
                </a:lnTo>
                <a:lnTo>
                  <a:pt x="48171" y="172720"/>
                </a:lnTo>
                <a:lnTo>
                  <a:pt x="101168" y="172720"/>
                </a:lnTo>
                <a:lnTo>
                  <a:pt x="101168" y="44450"/>
                </a:lnTo>
                <a:lnTo>
                  <a:pt x="149339" y="44450"/>
                </a:lnTo>
                <a:lnTo>
                  <a:pt x="149339" y="0"/>
                </a:lnTo>
                <a:close/>
              </a:path>
            </a:pathLst>
          </a:custGeom>
          <a:solidFill>
            <a:srgbClr val="FFFFFF"/>
          </a:solidFill>
        </p:spPr>
        <p:txBody>
          <a:bodyPr wrap="square" lIns="0" tIns="0" rIns="0" bIns="0" rtlCol="0"/>
          <a:lstStyle/>
          <a:p>
            <a:endParaRPr sz="1632"/>
          </a:p>
        </p:txBody>
      </p:sp>
      <p:pic>
        <p:nvPicPr>
          <p:cNvPr id="142" name="object 9">
            <a:extLst>
              <a:ext uri="{FF2B5EF4-FFF2-40B4-BE49-F238E27FC236}">
                <a16:creationId xmlns:a16="http://schemas.microsoft.com/office/drawing/2014/main" id="{FB07FB5F-8752-46CC-B023-8A36BA72BC97}"/>
              </a:ext>
            </a:extLst>
          </p:cNvPr>
          <p:cNvPicPr/>
          <p:nvPr/>
        </p:nvPicPr>
        <p:blipFill>
          <a:blip r:embed="rId4" cstate="print"/>
          <a:stretch>
            <a:fillRect/>
          </a:stretch>
        </p:blipFill>
        <p:spPr>
          <a:xfrm>
            <a:off x="4576827" y="351581"/>
            <a:ext cx="137609" cy="155954"/>
          </a:xfrm>
          <a:prstGeom prst="rect">
            <a:avLst/>
          </a:prstGeom>
        </p:spPr>
      </p:pic>
      <p:pic>
        <p:nvPicPr>
          <p:cNvPr id="143" name="object 10">
            <a:extLst>
              <a:ext uri="{FF2B5EF4-FFF2-40B4-BE49-F238E27FC236}">
                <a16:creationId xmlns:a16="http://schemas.microsoft.com/office/drawing/2014/main" id="{97C32594-456F-4525-891C-881080BB4EAF}"/>
              </a:ext>
            </a:extLst>
          </p:cNvPr>
          <p:cNvPicPr/>
          <p:nvPr/>
        </p:nvPicPr>
        <p:blipFill>
          <a:blip r:embed="rId48" cstate="print"/>
          <a:stretch>
            <a:fillRect/>
          </a:stretch>
        </p:blipFill>
        <p:spPr>
          <a:xfrm>
            <a:off x="4734921" y="351579"/>
            <a:ext cx="444624" cy="155960"/>
          </a:xfrm>
          <a:prstGeom prst="rect">
            <a:avLst/>
          </a:prstGeom>
        </p:spPr>
      </p:pic>
      <p:pic>
        <p:nvPicPr>
          <p:cNvPr id="144" name="object 11">
            <a:extLst>
              <a:ext uri="{FF2B5EF4-FFF2-40B4-BE49-F238E27FC236}">
                <a16:creationId xmlns:a16="http://schemas.microsoft.com/office/drawing/2014/main" id="{37BAFE1C-7BFC-4841-AE6C-2A7AD2D39B9C}"/>
              </a:ext>
            </a:extLst>
          </p:cNvPr>
          <p:cNvPicPr/>
          <p:nvPr/>
        </p:nvPicPr>
        <p:blipFill>
          <a:blip r:embed="rId49" cstate="print"/>
          <a:stretch>
            <a:fillRect/>
          </a:stretch>
        </p:blipFill>
        <p:spPr>
          <a:xfrm>
            <a:off x="5281703" y="347868"/>
            <a:ext cx="158142" cy="163382"/>
          </a:xfrm>
          <a:prstGeom prst="rect">
            <a:avLst/>
          </a:prstGeom>
        </p:spPr>
      </p:pic>
      <p:sp>
        <p:nvSpPr>
          <p:cNvPr id="145" name="object 12">
            <a:extLst>
              <a:ext uri="{FF2B5EF4-FFF2-40B4-BE49-F238E27FC236}">
                <a16:creationId xmlns:a16="http://schemas.microsoft.com/office/drawing/2014/main" id="{8A4A147C-C01D-480C-AB94-97D0C0AE732F}"/>
              </a:ext>
            </a:extLst>
          </p:cNvPr>
          <p:cNvSpPr/>
          <p:nvPr/>
        </p:nvSpPr>
        <p:spPr>
          <a:xfrm>
            <a:off x="5464479" y="351594"/>
            <a:ext cx="120922" cy="155471"/>
          </a:xfrm>
          <a:custGeom>
            <a:avLst/>
            <a:gdLst/>
            <a:ahLst/>
            <a:cxnLst/>
            <a:rect l="l" t="t" r="r" b="b"/>
            <a:pathLst>
              <a:path w="133350" h="171450">
                <a:moveTo>
                  <a:pt x="132969" y="0"/>
                </a:moveTo>
                <a:lnTo>
                  <a:pt x="0" y="0"/>
                </a:lnTo>
                <a:lnTo>
                  <a:pt x="0" y="44450"/>
                </a:lnTo>
                <a:lnTo>
                  <a:pt x="0" y="66040"/>
                </a:lnTo>
                <a:lnTo>
                  <a:pt x="0" y="106680"/>
                </a:lnTo>
                <a:lnTo>
                  <a:pt x="0" y="171450"/>
                </a:lnTo>
                <a:lnTo>
                  <a:pt x="52997" y="171450"/>
                </a:lnTo>
                <a:lnTo>
                  <a:pt x="52997" y="106680"/>
                </a:lnTo>
                <a:lnTo>
                  <a:pt x="121640" y="106680"/>
                </a:lnTo>
                <a:lnTo>
                  <a:pt x="121640" y="66040"/>
                </a:lnTo>
                <a:lnTo>
                  <a:pt x="52997" y="66040"/>
                </a:lnTo>
                <a:lnTo>
                  <a:pt x="52997" y="44450"/>
                </a:lnTo>
                <a:lnTo>
                  <a:pt x="132969" y="44450"/>
                </a:lnTo>
                <a:lnTo>
                  <a:pt x="132969" y="0"/>
                </a:lnTo>
                <a:close/>
              </a:path>
            </a:pathLst>
          </a:custGeom>
          <a:solidFill>
            <a:srgbClr val="FFFFFF"/>
          </a:solidFill>
        </p:spPr>
        <p:txBody>
          <a:bodyPr wrap="square" lIns="0" tIns="0" rIns="0" bIns="0" rtlCol="0"/>
          <a:lstStyle/>
          <a:p>
            <a:endParaRPr sz="1632"/>
          </a:p>
        </p:txBody>
      </p:sp>
      <p:pic>
        <p:nvPicPr>
          <p:cNvPr id="146" name="object 13">
            <a:extLst>
              <a:ext uri="{FF2B5EF4-FFF2-40B4-BE49-F238E27FC236}">
                <a16:creationId xmlns:a16="http://schemas.microsoft.com/office/drawing/2014/main" id="{6D99CD59-18CB-451A-B91B-55686C563BE1}"/>
              </a:ext>
            </a:extLst>
          </p:cNvPr>
          <p:cNvPicPr/>
          <p:nvPr/>
        </p:nvPicPr>
        <p:blipFill>
          <a:blip r:embed="rId4" cstate="print"/>
          <a:stretch>
            <a:fillRect/>
          </a:stretch>
        </p:blipFill>
        <p:spPr>
          <a:xfrm>
            <a:off x="5683710" y="351581"/>
            <a:ext cx="137609" cy="155954"/>
          </a:xfrm>
          <a:prstGeom prst="rect">
            <a:avLst/>
          </a:prstGeom>
        </p:spPr>
      </p:pic>
      <p:sp>
        <p:nvSpPr>
          <p:cNvPr id="147" name="object 14">
            <a:extLst>
              <a:ext uri="{FF2B5EF4-FFF2-40B4-BE49-F238E27FC236}">
                <a16:creationId xmlns:a16="http://schemas.microsoft.com/office/drawing/2014/main" id="{64075ED3-316E-4CB4-A326-191046D74D29}"/>
              </a:ext>
            </a:extLst>
          </p:cNvPr>
          <p:cNvSpPr/>
          <p:nvPr/>
        </p:nvSpPr>
        <p:spPr>
          <a:xfrm>
            <a:off x="5841801" y="347875"/>
            <a:ext cx="462958" cy="163532"/>
          </a:xfrm>
          <a:custGeom>
            <a:avLst/>
            <a:gdLst/>
            <a:ahLst/>
            <a:cxnLst/>
            <a:rect l="l" t="t" r="r" b="b"/>
            <a:pathLst>
              <a:path w="510539" h="180340">
                <a:moveTo>
                  <a:pt x="155600" y="4102"/>
                </a:moveTo>
                <a:lnTo>
                  <a:pt x="102616" y="4102"/>
                </a:lnTo>
                <a:lnTo>
                  <a:pt x="102616" y="63792"/>
                </a:lnTo>
                <a:lnTo>
                  <a:pt x="52984" y="63792"/>
                </a:lnTo>
                <a:lnTo>
                  <a:pt x="52984" y="4102"/>
                </a:lnTo>
                <a:lnTo>
                  <a:pt x="0" y="4102"/>
                </a:lnTo>
                <a:lnTo>
                  <a:pt x="0" y="63792"/>
                </a:lnTo>
                <a:lnTo>
                  <a:pt x="0" y="108242"/>
                </a:lnTo>
                <a:lnTo>
                  <a:pt x="0" y="175552"/>
                </a:lnTo>
                <a:lnTo>
                  <a:pt x="52984" y="175552"/>
                </a:lnTo>
                <a:lnTo>
                  <a:pt x="52984" y="108242"/>
                </a:lnTo>
                <a:lnTo>
                  <a:pt x="102616" y="108242"/>
                </a:lnTo>
                <a:lnTo>
                  <a:pt x="102616" y="175552"/>
                </a:lnTo>
                <a:lnTo>
                  <a:pt x="155600" y="175552"/>
                </a:lnTo>
                <a:lnTo>
                  <a:pt x="155600" y="108242"/>
                </a:lnTo>
                <a:lnTo>
                  <a:pt x="155600" y="63792"/>
                </a:lnTo>
                <a:lnTo>
                  <a:pt x="155600" y="4102"/>
                </a:lnTo>
                <a:close/>
              </a:path>
              <a:path w="510539" h="180340">
                <a:moveTo>
                  <a:pt x="349694" y="176072"/>
                </a:moveTo>
                <a:lnTo>
                  <a:pt x="340753" y="151511"/>
                </a:lnTo>
                <a:lnTo>
                  <a:pt x="327329" y="114655"/>
                </a:lnTo>
                <a:lnTo>
                  <a:pt x="308025" y="61658"/>
                </a:lnTo>
                <a:lnTo>
                  <a:pt x="287058" y="4089"/>
                </a:lnTo>
                <a:lnTo>
                  <a:pt x="276948" y="4089"/>
                </a:lnTo>
                <a:lnTo>
                  <a:pt x="276948" y="114655"/>
                </a:lnTo>
                <a:lnTo>
                  <a:pt x="244424" y="114655"/>
                </a:lnTo>
                <a:lnTo>
                  <a:pt x="261048" y="61658"/>
                </a:lnTo>
                <a:lnTo>
                  <a:pt x="261531" y="61658"/>
                </a:lnTo>
                <a:lnTo>
                  <a:pt x="276948" y="114655"/>
                </a:lnTo>
                <a:lnTo>
                  <a:pt x="276948" y="4089"/>
                </a:lnTo>
                <a:lnTo>
                  <a:pt x="235280" y="4089"/>
                </a:lnTo>
                <a:lnTo>
                  <a:pt x="171919" y="176072"/>
                </a:lnTo>
                <a:lnTo>
                  <a:pt x="225158" y="176072"/>
                </a:lnTo>
                <a:lnTo>
                  <a:pt x="232854" y="151511"/>
                </a:lnTo>
                <a:lnTo>
                  <a:pt x="287540" y="151511"/>
                </a:lnTo>
                <a:lnTo>
                  <a:pt x="294767" y="176072"/>
                </a:lnTo>
                <a:lnTo>
                  <a:pt x="349694" y="176072"/>
                </a:lnTo>
                <a:close/>
              </a:path>
              <a:path w="510539" h="180340">
                <a:moveTo>
                  <a:pt x="510540" y="120916"/>
                </a:moveTo>
                <a:lnTo>
                  <a:pt x="479958" y="77457"/>
                </a:lnTo>
                <a:lnTo>
                  <a:pt x="444195" y="66789"/>
                </a:lnTo>
                <a:lnTo>
                  <a:pt x="428421" y="62534"/>
                </a:lnTo>
                <a:lnTo>
                  <a:pt x="417042" y="57238"/>
                </a:lnTo>
                <a:lnTo>
                  <a:pt x="412267" y="49618"/>
                </a:lnTo>
                <a:lnTo>
                  <a:pt x="412267" y="39979"/>
                </a:lnTo>
                <a:lnTo>
                  <a:pt x="424053" y="38061"/>
                </a:lnTo>
                <a:lnTo>
                  <a:pt x="436587" y="38061"/>
                </a:lnTo>
                <a:lnTo>
                  <a:pt x="442607" y="39268"/>
                </a:lnTo>
                <a:lnTo>
                  <a:pt x="451281" y="45288"/>
                </a:lnTo>
                <a:lnTo>
                  <a:pt x="454177" y="49618"/>
                </a:lnTo>
                <a:lnTo>
                  <a:pt x="453199" y="56121"/>
                </a:lnTo>
                <a:lnTo>
                  <a:pt x="503313" y="56121"/>
                </a:lnTo>
                <a:lnTo>
                  <a:pt x="496747" y="29667"/>
                </a:lnTo>
                <a:lnTo>
                  <a:pt x="480885" y="12344"/>
                </a:lnTo>
                <a:lnTo>
                  <a:pt x="458292" y="2870"/>
                </a:lnTo>
                <a:lnTo>
                  <a:pt x="431520" y="0"/>
                </a:lnTo>
                <a:lnTo>
                  <a:pt x="405752" y="3289"/>
                </a:lnTo>
                <a:lnTo>
                  <a:pt x="383565" y="13512"/>
                </a:lnTo>
                <a:lnTo>
                  <a:pt x="368020" y="31191"/>
                </a:lnTo>
                <a:lnTo>
                  <a:pt x="362153" y="56845"/>
                </a:lnTo>
                <a:lnTo>
                  <a:pt x="367436" y="78181"/>
                </a:lnTo>
                <a:lnTo>
                  <a:pt x="381088" y="91897"/>
                </a:lnTo>
                <a:lnTo>
                  <a:pt x="399859" y="100533"/>
                </a:lnTo>
                <a:lnTo>
                  <a:pt x="438746" y="112090"/>
                </a:lnTo>
                <a:lnTo>
                  <a:pt x="450113" y="116408"/>
                </a:lnTo>
                <a:lnTo>
                  <a:pt x="455917" y="120802"/>
                </a:lnTo>
                <a:lnTo>
                  <a:pt x="457542" y="126466"/>
                </a:lnTo>
                <a:lnTo>
                  <a:pt x="455345" y="134289"/>
                </a:lnTo>
                <a:lnTo>
                  <a:pt x="449846" y="139077"/>
                </a:lnTo>
                <a:lnTo>
                  <a:pt x="442722" y="141465"/>
                </a:lnTo>
                <a:lnTo>
                  <a:pt x="435635" y="142113"/>
                </a:lnTo>
                <a:lnTo>
                  <a:pt x="428053" y="141605"/>
                </a:lnTo>
                <a:lnTo>
                  <a:pt x="408406" y="122605"/>
                </a:lnTo>
                <a:lnTo>
                  <a:pt x="408406" y="118275"/>
                </a:lnTo>
                <a:lnTo>
                  <a:pt x="355409" y="118275"/>
                </a:lnTo>
                <a:lnTo>
                  <a:pt x="364693" y="151117"/>
                </a:lnTo>
                <a:lnTo>
                  <a:pt x="386092" y="169811"/>
                </a:lnTo>
                <a:lnTo>
                  <a:pt x="411073" y="178219"/>
                </a:lnTo>
                <a:lnTo>
                  <a:pt x="431050" y="180174"/>
                </a:lnTo>
                <a:lnTo>
                  <a:pt x="459638" y="177215"/>
                </a:lnTo>
                <a:lnTo>
                  <a:pt x="485165" y="167347"/>
                </a:lnTo>
                <a:lnTo>
                  <a:pt x="503504" y="149072"/>
                </a:lnTo>
                <a:lnTo>
                  <a:pt x="510540" y="120916"/>
                </a:lnTo>
                <a:close/>
              </a:path>
            </a:pathLst>
          </a:custGeom>
          <a:solidFill>
            <a:srgbClr val="FFFFFF"/>
          </a:solidFill>
        </p:spPr>
        <p:txBody>
          <a:bodyPr wrap="square" lIns="0" tIns="0" rIns="0" bIns="0" rtlCol="0"/>
          <a:lstStyle/>
          <a:p>
            <a:endParaRPr sz="1632"/>
          </a:p>
        </p:txBody>
      </p:sp>
      <p:pic>
        <p:nvPicPr>
          <p:cNvPr id="148" name="object 15">
            <a:extLst>
              <a:ext uri="{FF2B5EF4-FFF2-40B4-BE49-F238E27FC236}">
                <a16:creationId xmlns:a16="http://schemas.microsoft.com/office/drawing/2014/main" id="{195DDF85-4B22-4C3E-B943-111C1A5D951F}"/>
              </a:ext>
            </a:extLst>
          </p:cNvPr>
          <p:cNvPicPr/>
          <p:nvPr/>
        </p:nvPicPr>
        <p:blipFill>
          <a:blip r:embed="rId50" cstate="print"/>
          <a:stretch>
            <a:fillRect/>
          </a:stretch>
        </p:blipFill>
        <p:spPr>
          <a:xfrm>
            <a:off x="6323944" y="347867"/>
            <a:ext cx="288943" cy="163382"/>
          </a:xfrm>
          <a:prstGeom prst="rect">
            <a:avLst/>
          </a:prstGeom>
        </p:spPr>
      </p:pic>
      <p:pic>
        <p:nvPicPr>
          <p:cNvPr id="149" name="object 16">
            <a:extLst>
              <a:ext uri="{FF2B5EF4-FFF2-40B4-BE49-F238E27FC236}">
                <a16:creationId xmlns:a16="http://schemas.microsoft.com/office/drawing/2014/main" id="{2B8D0E55-6BA3-494E-B8B6-4CEC911D7CCC}"/>
              </a:ext>
            </a:extLst>
          </p:cNvPr>
          <p:cNvPicPr/>
          <p:nvPr/>
        </p:nvPicPr>
        <p:blipFill>
          <a:blip r:embed="rId51" cstate="print"/>
          <a:stretch>
            <a:fillRect/>
          </a:stretch>
        </p:blipFill>
        <p:spPr>
          <a:xfrm>
            <a:off x="6709358" y="351582"/>
            <a:ext cx="143068" cy="155954"/>
          </a:xfrm>
          <a:prstGeom prst="rect">
            <a:avLst/>
          </a:prstGeom>
        </p:spPr>
      </p:pic>
      <p:sp>
        <p:nvSpPr>
          <p:cNvPr id="150" name="object 17">
            <a:extLst>
              <a:ext uri="{FF2B5EF4-FFF2-40B4-BE49-F238E27FC236}">
                <a16:creationId xmlns:a16="http://schemas.microsoft.com/office/drawing/2014/main" id="{A50C313F-7570-42E5-892A-F1FF4E1418F9}"/>
              </a:ext>
            </a:extLst>
          </p:cNvPr>
          <p:cNvSpPr/>
          <p:nvPr/>
        </p:nvSpPr>
        <p:spPr>
          <a:xfrm>
            <a:off x="6875545" y="351583"/>
            <a:ext cx="206719" cy="156047"/>
          </a:xfrm>
          <a:custGeom>
            <a:avLst/>
            <a:gdLst/>
            <a:ahLst/>
            <a:cxnLst/>
            <a:rect l="l" t="t" r="r" b="b"/>
            <a:pathLst>
              <a:path w="227964" h="172084">
                <a:moveTo>
                  <a:pt x="145008" y="128282"/>
                </a:moveTo>
                <a:lnTo>
                  <a:pt x="52997" y="128282"/>
                </a:lnTo>
                <a:lnTo>
                  <a:pt x="52997" y="106692"/>
                </a:lnTo>
                <a:lnTo>
                  <a:pt x="134162" y="106692"/>
                </a:lnTo>
                <a:lnTo>
                  <a:pt x="134162" y="66052"/>
                </a:lnTo>
                <a:lnTo>
                  <a:pt x="52997" y="66052"/>
                </a:lnTo>
                <a:lnTo>
                  <a:pt x="52997" y="44462"/>
                </a:lnTo>
                <a:lnTo>
                  <a:pt x="142354" y="44462"/>
                </a:lnTo>
                <a:lnTo>
                  <a:pt x="142354" y="12"/>
                </a:lnTo>
                <a:lnTo>
                  <a:pt x="0" y="12"/>
                </a:lnTo>
                <a:lnTo>
                  <a:pt x="0" y="44462"/>
                </a:lnTo>
                <a:lnTo>
                  <a:pt x="0" y="66052"/>
                </a:lnTo>
                <a:lnTo>
                  <a:pt x="0" y="106692"/>
                </a:lnTo>
                <a:lnTo>
                  <a:pt x="0" y="128282"/>
                </a:lnTo>
                <a:lnTo>
                  <a:pt x="0" y="171462"/>
                </a:lnTo>
                <a:lnTo>
                  <a:pt x="145008" y="171462"/>
                </a:lnTo>
                <a:lnTo>
                  <a:pt x="145008" y="128282"/>
                </a:lnTo>
                <a:close/>
              </a:path>
              <a:path w="227964" h="172084">
                <a:moveTo>
                  <a:pt x="227342" y="0"/>
                </a:moveTo>
                <a:lnTo>
                  <a:pt x="174345" y="0"/>
                </a:lnTo>
                <a:lnTo>
                  <a:pt x="174345" y="171983"/>
                </a:lnTo>
                <a:lnTo>
                  <a:pt x="227342" y="171983"/>
                </a:lnTo>
                <a:lnTo>
                  <a:pt x="227342" y="0"/>
                </a:lnTo>
                <a:close/>
              </a:path>
            </a:pathLst>
          </a:custGeom>
          <a:solidFill>
            <a:srgbClr val="FFFFFF"/>
          </a:solidFill>
        </p:spPr>
        <p:txBody>
          <a:bodyPr wrap="square" lIns="0" tIns="0" rIns="0" bIns="0" rtlCol="0"/>
          <a:lstStyle/>
          <a:p>
            <a:endParaRPr sz="1632"/>
          </a:p>
        </p:txBody>
      </p:sp>
      <p:pic>
        <p:nvPicPr>
          <p:cNvPr id="151" name="object 18">
            <a:extLst>
              <a:ext uri="{FF2B5EF4-FFF2-40B4-BE49-F238E27FC236}">
                <a16:creationId xmlns:a16="http://schemas.microsoft.com/office/drawing/2014/main" id="{B19744D6-2BE1-498D-969A-452D353F0CF1}"/>
              </a:ext>
            </a:extLst>
          </p:cNvPr>
          <p:cNvPicPr/>
          <p:nvPr/>
        </p:nvPicPr>
        <p:blipFill>
          <a:blip r:embed="rId52" cstate="print"/>
          <a:stretch>
            <a:fillRect/>
          </a:stretch>
        </p:blipFill>
        <p:spPr>
          <a:xfrm>
            <a:off x="7124672" y="351469"/>
            <a:ext cx="140454" cy="155954"/>
          </a:xfrm>
          <a:prstGeom prst="rect">
            <a:avLst/>
          </a:prstGeom>
        </p:spPr>
      </p:pic>
      <p:pic>
        <p:nvPicPr>
          <p:cNvPr id="152" name="object 19">
            <a:extLst>
              <a:ext uri="{FF2B5EF4-FFF2-40B4-BE49-F238E27FC236}">
                <a16:creationId xmlns:a16="http://schemas.microsoft.com/office/drawing/2014/main" id="{39B8DBF8-F577-4604-8841-B6E971DE6BDB}"/>
              </a:ext>
            </a:extLst>
          </p:cNvPr>
          <p:cNvPicPr/>
          <p:nvPr/>
        </p:nvPicPr>
        <p:blipFill>
          <a:blip r:embed="rId53" cstate="print"/>
          <a:stretch>
            <a:fillRect/>
          </a:stretch>
        </p:blipFill>
        <p:spPr>
          <a:xfrm>
            <a:off x="7302122" y="347864"/>
            <a:ext cx="150714" cy="163382"/>
          </a:xfrm>
          <a:prstGeom prst="rect">
            <a:avLst/>
          </a:prstGeom>
        </p:spPr>
      </p:pic>
      <p:pic>
        <p:nvPicPr>
          <p:cNvPr id="153" name="object 20">
            <a:extLst>
              <a:ext uri="{FF2B5EF4-FFF2-40B4-BE49-F238E27FC236}">
                <a16:creationId xmlns:a16="http://schemas.microsoft.com/office/drawing/2014/main" id="{623CF40D-D488-401C-8C28-84F55E46E990}"/>
              </a:ext>
            </a:extLst>
          </p:cNvPr>
          <p:cNvPicPr/>
          <p:nvPr/>
        </p:nvPicPr>
        <p:blipFill>
          <a:blip r:embed="rId54" cstate="print"/>
          <a:stretch>
            <a:fillRect/>
          </a:stretch>
        </p:blipFill>
        <p:spPr>
          <a:xfrm>
            <a:off x="7532387" y="351579"/>
            <a:ext cx="445494" cy="159670"/>
          </a:xfrm>
          <a:prstGeom prst="rect">
            <a:avLst/>
          </a:prstGeom>
        </p:spPr>
      </p:pic>
      <p:pic>
        <p:nvPicPr>
          <p:cNvPr id="154" name="object 21">
            <a:extLst>
              <a:ext uri="{FF2B5EF4-FFF2-40B4-BE49-F238E27FC236}">
                <a16:creationId xmlns:a16="http://schemas.microsoft.com/office/drawing/2014/main" id="{12F8C9D7-9A8F-4DC6-98A0-60E768593F0D}"/>
              </a:ext>
            </a:extLst>
          </p:cNvPr>
          <p:cNvPicPr/>
          <p:nvPr/>
        </p:nvPicPr>
        <p:blipFill>
          <a:blip r:embed="rId55" cstate="print"/>
          <a:stretch>
            <a:fillRect/>
          </a:stretch>
        </p:blipFill>
        <p:spPr>
          <a:xfrm>
            <a:off x="8006661" y="351584"/>
            <a:ext cx="140454" cy="155954"/>
          </a:xfrm>
          <a:prstGeom prst="rect">
            <a:avLst/>
          </a:prstGeom>
        </p:spPr>
      </p:pic>
      <p:pic>
        <p:nvPicPr>
          <p:cNvPr id="155" name="object 22">
            <a:extLst>
              <a:ext uri="{FF2B5EF4-FFF2-40B4-BE49-F238E27FC236}">
                <a16:creationId xmlns:a16="http://schemas.microsoft.com/office/drawing/2014/main" id="{83A2500D-BD9C-41B9-9C16-2E5A992AC68B}"/>
              </a:ext>
            </a:extLst>
          </p:cNvPr>
          <p:cNvPicPr/>
          <p:nvPr/>
        </p:nvPicPr>
        <p:blipFill>
          <a:blip r:embed="rId56" cstate="print"/>
          <a:stretch>
            <a:fillRect/>
          </a:stretch>
        </p:blipFill>
        <p:spPr>
          <a:xfrm>
            <a:off x="8171968" y="347864"/>
            <a:ext cx="150277" cy="163382"/>
          </a:xfrm>
          <a:prstGeom prst="rect">
            <a:avLst/>
          </a:prstGeom>
        </p:spPr>
      </p:pic>
      <p:sp>
        <p:nvSpPr>
          <p:cNvPr id="156" name="object 23">
            <a:extLst>
              <a:ext uri="{FF2B5EF4-FFF2-40B4-BE49-F238E27FC236}">
                <a16:creationId xmlns:a16="http://schemas.microsoft.com/office/drawing/2014/main" id="{3D4450AB-E46D-489A-AC14-CCCA618F47FD}"/>
              </a:ext>
            </a:extLst>
          </p:cNvPr>
          <p:cNvSpPr/>
          <p:nvPr/>
        </p:nvSpPr>
        <p:spPr>
          <a:xfrm>
            <a:off x="8346658" y="351594"/>
            <a:ext cx="301729" cy="155471"/>
          </a:xfrm>
          <a:custGeom>
            <a:avLst/>
            <a:gdLst/>
            <a:ahLst/>
            <a:cxnLst/>
            <a:rect l="l" t="t" r="r" b="b"/>
            <a:pathLst>
              <a:path w="332740" h="171450">
                <a:moveTo>
                  <a:pt x="155613" y="0"/>
                </a:moveTo>
                <a:lnTo>
                  <a:pt x="102616" y="0"/>
                </a:lnTo>
                <a:lnTo>
                  <a:pt x="102616" y="59690"/>
                </a:lnTo>
                <a:lnTo>
                  <a:pt x="52997" y="59690"/>
                </a:lnTo>
                <a:lnTo>
                  <a:pt x="52997" y="0"/>
                </a:lnTo>
                <a:lnTo>
                  <a:pt x="0" y="0"/>
                </a:lnTo>
                <a:lnTo>
                  <a:pt x="0" y="59690"/>
                </a:lnTo>
                <a:lnTo>
                  <a:pt x="0" y="104140"/>
                </a:lnTo>
                <a:lnTo>
                  <a:pt x="0" y="171450"/>
                </a:lnTo>
                <a:lnTo>
                  <a:pt x="52997" y="171450"/>
                </a:lnTo>
                <a:lnTo>
                  <a:pt x="52997" y="104140"/>
                </a:lnTo>
                <a:lnTo>
                  <a:pt x="102616" y="104140"/>
                </a:lnTo>
                <a:lnTo>
                  <a:pt x="102616" y="171450"/>
                </a:lnTo>
                <a:lnTo>
                  <a:pt x="155613" y="171450"/>
                </a:lnTo>
                <a:lnTo>
                  <a:pt x="155613" y="104140"/>
                </a:lnTo>
                <a:lnTo>
                  <a:pt x="155613" y="59690"/>
                </a:lnTo>
                <a:lnTo>
                  <a:pt x="155613" y="0"/>
                </a:lnTo>
                <a:close/>
              </a:path>
              <a:path w="332740" h="171450">
                <a:moveTo>
                  <a:pt x="332600" y="128270"/>
                </a:moveTo>
                <a:lnTo>
                  <a:pt x="240588" y="128270"/>
                </a:lnTo>
                <a:lnTo>
                  <a:pt x="240588" y="106680"/>
                </a:lnTo>
                <a:lnTo>
                  <a:pt x="321754" y="106680"/>
                </a:lnTo>
                <a:lnTo>
                  <a:pt x="321754" y="66040"/>
                </a:lnTo>
                <a:lnTo>
                  <a:pt x="240588" y="66040"/>
                </a:lnTo>
                <a:lnTo>
                  <a:pt x="240588" y="44450"/>
                </a:lnTo>
                <a:lnTo>
                  <a:pt x="329946" y="44450"/>
                </a:lnTo>
                <a:lnTo>
                  <a:pt x="329946" y="0"/>
                </a:lnTo>
                <a:lnTo>
                  <a:pt x="187591" y="0"/>
                </a:lnTo>
                <a:lnTo>
                  <a:pt x="187591" y="44450"/>
                </a:lnTo>
                <a:lnTo>
                  <a:pt x="187591" y="66040"/>
                </a:lnTo>
                <a:lnTo>
                  <a:pt x="187591" y="106680"/>
                </a:lnTo>
                <a:lnTo>
                  <a:pt x="187591" y="128270"/>
                </a:lnTo>
                <a:lnTo>
                  <a:pt x="187591" y="171450"/>
                </a:lnTo>
                <a:lnTo>
                  <a:pt x="332600" y="171450"/>
                </a:lnTo>
                <a:lnTo>
                  <a:pt x="332600" y="128270"/>
                </a:lnTo>
                <a:close/>
              </a:path>
            </a:pathLst>
          </a:custGeom>
          <a:solidFill>
            <a:srgbClr val="FFFFFF"/>
          </a:solidFill>
        </p:spPr>
        <p:txBody>
          <a:bodyPr wrap="square" lIns="0" tIns="0" rIns="0" bIns="0" rtlCol="0"/>
          <a:lstStyle/>
          <a:p>
            <a:endParaRPr sz="1632"/>
          </a:p>
        </p:txBody>
      </p:sp>
      <p:pic>
        <p:nvPicPr>
          <p:cNvPr id="157" name="object 24">
            <a:extLst>
              <a:ext uri="{FF2B5EF4-FFF2-40B4-BE49-F238E27FC236}">
                <a16:creationId xmlns:a16="http://schemas.microsoft.com/office/drawing/2014/main" id="{C2901D44-EC28-44B1-962A-70F4670657AB}"/>
              </a:ext>
            </a:extLst>
          </p:cNvPr>
          <p:cNvPicPr/>
          <p:nvPr/>
        </p:nvPicPr>
        <p:blipFill>
          <a:blip r:embed="rId57" cstate="print"/>
          <a:stretch>
            <a:fillRect/>
          </a:stretch>
        </p:blipFill>
        <p:spPr>
          <a:xfrm>
            <a:off x="8674868" y="351588"/>
            <a:ext cx="149182" cy="155954"/>
          </a:xfrm>
          <a:prstGeom prst="rect">
            <a:avLst/>
          </a:prstGeom>
        </p:spPr>
      </p:pic>
      <p:sp>
        <p:nvSpPr>
          <p:cNvPr id="170" name="object 48">
            <a:extLst>
              <a:ext uri="{FF2B5EF4-FFF2-40B4-BE49-F238E27FC236}">
                <a16:creationId xmlns:a16="http://schemas.microsoft.com/office/drawing/2014/main" id="{22E0E558-F593-4256-B435-845C2B29B2E2}"/>
              </a:ext>
            </a:extLst>
          </p:cNvPr>
          <p:cNvSpPr/>
          <p:nvPr/>
        </p:nvSpPr>
        <p:spPr>
          <a:xfrm>
            <a:off x="9136665" y="3781537"/>
            <a:ext cx="341460" cy="133590"/>
          </a:xfrm>
          <a:custGeom>
            <a:avLst/>
            <a:gdLst/>
            <a:ahLst/>
            <a:cxnLst/>
            <a:rect l="l" t="t" r="r" b="b"/>
            <a:pathLst>
              <a:path w="376554" h="147319">
                <a:moveTo>
                  <a:pt x="376135" y="0"/>
                </a:moveTo>
                <a:lnTo>
                  <a:pt x="0" y="0"/>
                </a:lnTo>
                <a:lnTo>
                  <a:pt x="0" y="146761"/>
                </a:lnTo>
                <a:lnTo>
                  <a:pt x="376135" y="146761"/>
                </a:lnTo>
                <a:lnTo>
                  <a:pt x="376135" y="0"/>
                </a:lnTo>
                <a:close/>
              </a:path>
            </a:pathLst>
          </a:custGeom>
          <a:solidFill>
            <a:srgbClr val="0E693F"/>
          </a:solidFill>
        </p:spPr>
        <p:txBody>
          <a:bodyPr wrap="square" lIns="0" tIns="0" rIns="0" bIns="0" rtlCol="0"/>
          <a:lstStyle/>
          <a:p>
            <a:endParaRPr sz="1632"/>
          </a:p>
        </p:txBody>
      </p:sp>
      <p:sp>
        <p:nvSpPr>
          <p:cNvPr id="171" name="object 49">
            <a:extLst>
              <a:ext uri="{FF2B5EF4-FFF2-40B4-BE49-F238E27FC236}">
                <a16:creationId xmlns:a16="http://schemas.microsoft.com/office/drawing/2014/main" id="{EB65BA01-C358-42D9-921C-32C8734C54BE}"/>
              </a:ext>
            </a:extLst>
          </p:cNvPr>
          <p:cNvSpPr/>
          <p:nvPr/>
        </p:nvSpPr>
        <p:spPr>
          <a:xfrm>
            <a:off x="9136665" y="4007903"/>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187C5"/>
          </a:solidFill>
        </p:spPr>
        <p:txBody>
          <a:bodyPr wrap="square" lIns="0" tIns="0" rIns="0" bIns="0" rtlCol="0"/>
          <a:lstStyle/>
          <a:p>
            <a:endParaRPr sz="1632"/>
          </a:p>
        </p:txBody>
      </p:sp>
      <p:sp>
        <p:nvSpPr>
          <p:cNvPr id="172" name="object 50">
            <a:extLst>
              <a:ext uri="{FF2B5EF4-FFF2-40B4-BE49-F238E27FC236}">
                <a16:creationId xmlns:a16="http://schemas.microsoft.com/office/drawing/2014/main" id="{F9D09100-3C23-4E9D-8A28-0FE862D17DE4}"/>
              </a:ext>
            </a:extLst>
          </p:cNvPr>
          <p:cNvSpPr/>
          <p:nvPr/>
        </p:nvSpPr>
        <p:spPr>
          <a:xfrm>
            <a:off x="9136665" y="4234269"/>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F2E14D"/>
          </a:solidFill>
        </p:spPr>
        <p:txBody>
          <a:bodyPr wrap="square" lIns="0" tIns="0" rIns="0" bIns="0" rtlCol="0"/>
          <a:lstStyle/>
          <a:p>
            <a:endParaRPr sz="1632"/>
          </a:p>
        </p:txBody>
      </p:sp>
      <p:sp>
        <p:nvSpPr>
          <p:cNvPr id="173" name="object 51">
            <a:extLst>
              <a:ext uri="{FF2B5EF4-FFF2-40B4-BE49-F238E27FC236}">
                <a16:creationId xmlns:a16="http://schemas.microsoft.com/office/drawing/2014/main" id="{604B4F3C-0620-4E3B-8112-E093C995FF7F}"/>
              </a:ext>
            </a:extLst>
          </p:cNvPr>
          <p:cNvSpPr/>
          <p:nvPr/>
        </p:nvSpPr>
        <p:spPr>
          <a:xfrm>
            <a:off x="9136665" y="4461584"/>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053A4"/>
          </a:solidFill>
        </p:spPr>
        <p:txBody>
          <a:bodyPr wrap="square" lIns="0" tIns="0" rIns="0" bIns="0" rtlCol="0"/>
          <a:lstStyle/>
          <a:p>
            <a:endParaRPr sz="1632"/>
          </a:p>
        </p:txBody>
      </p:sp>
      <p:pic>
        <p:nvPicPr>
          <p:cNvPr id="174" name="object 52">
            <a:extLst>
              <a:ext uri="{FF2B5EF4-FFF2-40B4-BE49-F238E27FC236}">
                <a16:creationId xmlns:a16="http://schemas.microsoft.com/office/drawing/2014/main" id="{03229E88-BBB4-443D-A82E-0F226E758E57}"/>
              </a:ext>
            </a:extLst>
          </p:cNvPr>
          <p:cNvPicPr/>
          <p:nvPr/>
        </p:nvPicPr>
        <p:blipFill>
          <a:blip r:embed="rId58" cstate="print"/>
          <a:stretch>
            <a:fillRect/>
          </a:stretch>
        </p:blipFill>
        <p:spPr>
          <a:xfrm>
            <a:off x="9558949" y="3816484"/>
            <a:ext cx="173510" cy="68188"/>
          </a:xfrm>
          <a:prstGeom prst="rect">
            <a:avLst/>
          </a:prstGeom>
        </p:spPr>
      </p:pic>
      <p:pic>
        <p:nvPicPr>
          <p:cNvPr id="175" name="object 55">
            <a:extLst>
              <a:ext uri="{FF2B5EF4-FFF2-40B4-BE49-F238E27FC236}">
                <a16:creationId xmlns:a16="http://schemas.microsoft.com/office/drawing/2014/main" id="{D0CEA2FB-DC4B-4D8B-9382-370835D2682A}"/>
              </a:ext>
            </a:extLst>
          </p:cNvPr>
          <p:cNvPicPr/>
          <p:nvPr/>
        </p:nvPicPr>
        <p:blipFill>
          <a:blip r:embed="rId59" cstate="print"/>
          <a:stretch>
            <a:fillRect/>
          </a:stretch>
        </p:blipFill>
        <p:spPr>
          <a:xfrm>
            <a:off x="10230540" y="3817598"/>
            <a:ext cx="182505" cy="65956"/>
          </a:xfrm>
          <a:prstGeom prst="rect">
            <a:avLst/>
          </a:prstGeom>
        </p:spPr>
      </p:pic>
      <p:pic>
        <p:nvPicPr>
          <p:cNvPr id="178" name="object 61">
            <a:extLst>
              <a:ext uri="{FF2B5EF4-FFF2-40B4-BE49-F238E27FC236}">
                <a16:creationId xmlns:a16="http://schemas.microsoft.com/office/drawing/2014/main" id="{5E61AEBD-F26A-4F3E-94D5-AD9954738B0F}"/>
              </a:ext>
            </a:extLst>
          </p:cNvPr>
          <p:cNvPicPr/>
          <p:nvPr/>
        </p:nvPicPr>
        <p:blipFill rotWithShape="1">
          <a:blip r:embed="rId60" cstate="print"/>
          <a:srcRect l="10664" t="14" r="-10664" b="-15"/>
          <a:stretch/>
        </p:blipFill>
        <p:spPr>
          <a:xfrm>
            <a:off x="9523131" y="4250396"/>
            <a:ext cx="1913972" cy="68293"/>
          </a:xfrm>
          <a:prstGeom prst="rect">
            <a:avLst/>
          </a:prstGeom>
        </p:spPr>
      </p:pic>
      <p:pic>
        <p:nvPicPr>
          <p:cNvPr id="179" name="object 62">
            <a:extLst>
              <a:ext uri="{FF2B5EF4-FFF2-40B4-BE49-F238E27FC236}">
                <a16:creationId xmlns:a16="http://schemas.microsoft.com/office/drawing/2014/main" id="{3CD119E8-1FF9-437A-9DD9-D95CF10772BC}"/>
              </a:ext>
            </a:extLst>
          </p:cNvPr>
          <p:cNvPicPr/>
          <p:nvPr/>
        </p:nvPicPr>
        <p:blipFill>
          <a:blip r:embed="rId61" cstate="print"/>
          <a:stretch>
            <a:fillRect/>
          </a:stretch>
        </p:blipFill>
        <p:spPr>
          <a:xfrm>
            <a:off x="9553149" y="4490160"/>
            <a:ext cx="1820854" cy="68241"/>
          </a:xfrm>
          <a:prstGeom prst="rect">
            <a:avLst/>
          </a:prstGeom>
        </p:spPr>
      </p:pic>
      <p:sp>
        <p:nvSpPr>
          <p:cNvPr id="180" name="object 54">
            <a:extLst>
              <a:ext uri="{FF2B5EF4-FFF2-40B4-BE49-F238E27FC236}">
                <a16:creationId xmlns:a16="http://schemas.microsoft.com/office/drawing/2014/main" id="{EF90E25C-EC13-45E1-B6EB-6A0CD99B93DE}"/>
              </a:ext>
            </a:extLst>
          </p:cNvPr>
          <p:cNvSpPr/>
          <p:nvPr/>
        </p:nvSpPr>
        <p:spPr>
          <a:xfrm>
            <a:off x="10121361" y="3816478"/>
            <a:ext cx="85797" cy="68522"/>
          </a:xfrm>
          <a:custGeom>
            <a:avLst/>
            <a:gdLst/>
            <a:ahLst/>
            <a:cxnLst/>
            <a:rect l="l" t="t" r="r" b="b"/>
            <a:pathLst>
              <a:path w="94615" h="75564">
                <a:moveTo>
                  <a:pt x="28232" y="0"/>
                </a:moveTo>
                <a:lnTo>
                  <a:pt x="21082" y="0"/>
                </a:lnTo>
                <a:lnTo>
                  <a:pt x="0" y="75209"/>
                </a:lnTo>
                <a:lnTo>
                  <a:pt x="7188" y="75209"/>
                </a:lnTo>
                <a:lnTo>
                  <a:pt x="28232" y="0"/>
                </a:lnTo>
                <a:close/>
              </a:path>
              <a:path w="94615" h="75564">
                <a:moveTo>
                  <a:pt x="94297" y="952"/>
                </a:moveTo>
                <a:lnTo>
                  <a:pt x="88544" y="952"/>
                </a:lnTo>
                <a:lnTo>
                  <a:pt x="86995" y="4102"/>
                </a:lnTo>
                <a:lnTo>
                  <a:pt x="84340" y="7327"/>
                </a:lnTo>
                <a:lnTo>
                  <a:pt x="76873" y="14020"/>
                </a:lnTo>
                <a:lnTo>
                  <a:pt x="72504" y="16852"/>
                </a:lnTo>
                <a:lnTo>
                  <a:pt x="67513" y="19215"/>
                </a:lnTo>
                <a:lnTo>
                  <a:pt x="67513" y="27838"/>
                </a:lnTo>
                <a:lnTo>
                  <a:pt x="85369" y="17081"/>
                </a:lnTo>
                <a:lnTo>
                  <a:pt x="85369" y="73977"/>
                </a:lnTo>
                <a:lnTo>
                  <a:pt x="94297" y="73977"/>
                </a:lnTo>
                <a:lnTo>
                  <a:pt x="94297" y="952"/>
                </a:lnTo>
                <a:close/>
              </a:path>
            </a:pathLst>
          </a:custGeom>
          <a:solidFill>
            <a:srgbClr val="000000"/>
          </a:solidFill>
        </p:spPr>
        <p:txBody>
          <a:bodyPr wrap="square" lIns="0" tIns="0" rIns="0" bIns="0" rtlCol="0"/>
          <a:lstStyle/>
          <a:p>
            <a:endParaRPr sz="1632"/>
          </a:p>
        </p:txBody>
      </p:sp>
      <p:pic>
        <p:nvPicPr>
          <p:cNvPr id="181" name="object 53">
            <a:extLst>
              <a:ext uri="{FF2B5EF4-FFF2-40B4-BE49-F238E27FC236}">
                <a16:creationId xmlns:a16="http://schemas.microsoft.com/office/drawing/2014/main" id="{B58A0B99-AC5B-4248-BADA-01ADC8F7537F}"/>
              </a:ext>
            </a:extLst>
          </p:cNvPr>
          <p:cNvPicPr/>
          <p:nvPr/>
        </p:nvPicPr>
        <p:blipFill>
          <a:blip r:embed="rId62" cstate="print"/>
          <a:stretch>
            <a:fillRect/>
          </a:stretch>
        </p:blipFill>
        <p:spPr>
          <a:xfrm>
            <a:off x="9759294" y="3816433"/>
            <a:ext cx="334199" cy="68246"/>
          </a:xfrm>
          <a:prstGeom prst="rect">
            <a:avLst/>
          </a:prstGeom>
        </p:spPr>
      </p:pic>
      <p:pic>
        <p:nvPicPr>
          <p:cNvPr id="182" name="object 56">
            <a:extLst>
              <a:ext uri="{FF2B5EF4-FFF2-40B4-BE49-F238E27FC236}">
                <a16:creationId xmlns:a16="http://schemas.microsoft.com/office/drawing/2014/main" id="{833C8792-A742-4D23-8669-72A14AF3C0F7}"/>
              </a:ext>
            </a:extLst>
          </p:cNvPr>
          <p:cNvPicPr/>
          <p:nvPr/>
        </p:nvPicPr>
        <p:blipFill>
          <a:blip r:embed="rId63" cstate="print"/>
          <a:stretch>
            <a:fillRect/>
          </a:stretch>
        </p:blipFill>
        <p:spPr>
          <a:xfrm>
            <a:off x="9561335" y="4040350"/>
            <a:ext cx="173510" cy="68188"/>
          </a:xfrm>
          <a:prstGeom prst="rect">
            <a:avLst/>
          </a:prstGeom>
        </p:spPr>
      </p:pic>
      <p:pic>
        <p:nvPicPr>
          <p:cNvPr id="183" name="object 57">
            <a:extLst>
              <a:ext uri="{FF2B5EF4-FFF2-40B4-BE49-F238E27FC236}">
                <a16:creationId xmlns:a16="http://schemas.microsoft.com/office/drawing/2014/main" id="{66F03B72-576B-48B9-BDFB-737FC642EE41}"/>
              </a:ext>
            </a:extLst>
          </p:cNvPr>
          <p:cNvPicPr/>
          <p:nvPr/>
        </p:nvPicPr>
        <p:blipFill>
          <a:blip r:embed="rId64" cstate="print"/>
          <a:stretch>
            <a:fillRect/>
          </a:stretch>
        </p:blipFill>
        <p:spPr>
          <a:xfrm>
            <a:off x="9759362" y="4040350"/>
            <a:ext cx="262217" cy="68191"/>
          </a:xfrm>
          <a:prstGeom prst="rect">
            <a:avLst/>
          </a:prstGeom>
        </p:spPr>
      </p:pic>
      <p:pic>
        <p:nvPicPr>
          <p:cNvPr id="184" name="object 59">
            <a:extLst>
              <a:ext uri="{FF2B5EF4-FFF2-40B4-BE49-F238E27FC236}">
                <a16:creationId xmlns:a16="http://schemas.microsoft.com/office/drawing/2014/main" id="{741F5AE9-4C86-4792-B189-023618C8B71F}"/>
              </a:ext>
            </a:extLst>
          </p:cNvPr>
          <p:cNvPicPr/>
          <p:nvPr/>
        </p:nvPicPr>
        <p:blipFill>
          <a:blip r:embed="rId65" cstate="print"/>
          <a:stretch>
            <a:fillRect/>
          </a:stretch>
        </p:blipFill>
        <p:spPr>
          <a:xfrm>
            <a:off x="10106056" y="4041203"/>
            <a:ext cx="237756" cy="66219"/>
          </a:xfrm>
          <a:prstGeom prst="rect">
            <a:avLst/>
          </a:prstGeom>
        </p:spPr>
      </p:pic>
      <p:sp>
        <p:nvSpPr>
          <p:cNvPr id="185" name="object 58">
            <a:extLst>
              <a:ext uri="{FF2B5EF4-FFF2-40B4-BE49-F238E27FC236}">
                <a16:creationId xmlns:a16="http://schemas.microsoft.com/office/drawing/2014/main" id="{6C152BDF-EA39-4886-900C-A012878559C4}"/>
              </a:ext>
            </a:extLst>
          </p:cNvPr>
          <p:cNvSpPr/>
          <p:nvPr/>
        </p:nvSpPr>
        <p:spPr>
          <a:xfrm>
            <a:off x="10060135" y="4036960"/>
            <a:ext cx="28575" cy="75565"/>
          </a:xfrm>
          <a:custGeom>
            <a:avLst/>
            <a:gdLst/>
            <a:ahLst/>
            <a:cxnLst/>
            <a:rect l="l" t="t" r="r" b="b"/>
            <a:pathLst>
              <a:path w="28575" h="75564">
                <a:moveTo>
                  <a:pt x="28232" y="0"/>
                </a:moveTo>
                <a:lnTo>
                  <a:pt x="21082" y="0"/>
                </a:lnTo>
                <a:lnTo>
                  <a:pt x="0" y="75209"/>
                </a:lnTo>
                <a:lnTo>
                  <a:pt x="7188" y="75209"/>
                </a:lnTo>
                <a:lnTo>
                  <a:pt x="28232" y="0"/>
                </a:lnTo>
                <a:close/>
              </a:path>
            </a:pathLst>
          </a:custGeom>
          <a:solidFill>
            <a:srgbClr val="000000"/>
          </a:solidFill>
        </p:spPr>
        <p:txBody>
          <a:bodyPr wrap="square" lIns="0" tIns="0" rIns="0" bIns="0" rtlCol="0"/>
          <a:lstStyle/>
          <a:p>
            <a:endParaRPr/>
          </a:p>
        </p:txBody>
      </p:sp>
      <p:sp>
        <p:nvSpPr>
          <p:cNvPr id="117" name="TextBox 116">
            <a:extLst>
              <a:ext uri="{FF2B5EF4-FFF2-40B4-BE49-F238E27FC236}">
                <a16:creationId xmlns:a16="http://schemas.microsoft.com/office/drawing/2014/main" id="{DB85FC41-088A-438A-879F-38489B132D1D}"/>
              </a:ext>
            </a:extLst>
          </p:cNvPr>
          <p:cNvSpPr txBox="1"/>
          <p:nvPr/>
        </p:nvSpPr>
        <p:spPr>
          <a:xfrm>
            <a:off x="10718517" y="1047979"/>
            <a:ext cx="1220334" cy="646331"/>
          </a:xfrm>
          <a:prstGeom prst="rect">
            <a:avLst/>
          </a:prstGeom>
          <a:noFill/>
        </p:spPr>
        <p:txBody>
          <a:bodyPr wrap="square" rtlCol="0">
            <a:spAutoFit/>
          </a:bodyPr>
          <a:lstStyle/>
          <a:p>
            <a:pPr algn="ctr"/>
            <a:r>
              <a:rPr lang="en-US" b="1" dirty="0">
                <a:solidFill>
                  <a:schemeClr val="bg1"/>
                </a:solidFill>
              </a:rPr>
              <a:t>PHASE 2</a:t>
            </a:r>
          </a:p>
          <a:p>
            <a:pPr algn="ctr"/>
            <a:r>
              <a:rPr lang="en-US" b="1" dirty="0">
                <a:solidFill>
                  <a:schemeClr val="bg1"/>
                </a:solidFill>
              </a:rPr>
              <a:t>Part - I</a:t>
            </a:r>
            <a:endParaRPr lang="en-IN" b="1" dirty="0">
              <a:solidFill>
                <a:schemeClr val="bg1"/>
              </a:solidFill>
            </a:endParaRPr>
          </a:p>
        </p:txBody>
      </p:sp>
      <p:sp>
        <p:nvSpPr>
          <p:cNvPr id="122" name="object 4">
            <a:extLst>
              <a:ext uri="{FF2B5EF4-FFF2-40B4-BE49-F238E27FC236}">
                <a16:creationId xmlns:a16="http://schemas.microsoft.com/office/drawing/2014/main" id="{79FB2327-8B33-4101-9704-C673A03E2F5F}"/>
              </a:ext>
            </a:extLst>
          </p:cNvPr>
          <p:cNvSpPr/>
          <p:nvPr/>
        </p:nvSpPr>
        <p:spPr>
          <a:xfrm>
            <a:off x="290280" y="1930885"/>
            <a:ext cx="1480815" cy="298926"/>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CB7EB5"/>
          </a:solidFill>
          <a:ln w="28575">
            <a:solidFill>
              <a:schemeClr val="bg1"/>
            </a:solidFill>
          </a:ln>
        </p:spPr>
        <p:txBody>
          <a:bodyPr wrap="square" lIns="0" tIns="0" rIns="0" bIns="0" rtlCol="0"/>
          <a:lstStyle/>
          <a:p>
            <a:pPr algn="ctr"/>
            <a:r>
              <a:rPr lang="en-US" sz="1600" b="1" dirty="0">
                <a:solidFill>
                  <a:schemeClr val="bg1"/>
                </a:solidFill>
              </a:rPr>
              <a:t>  ROW : 5 &amp; 6</a:t>
            </a:r>
            <a:endParaRPr sz="1600" b="1" dirty="0">
              <a:solidFill>
                <a:schemeClr val="bg1"/>
              </a:solidFill>
            </a:endParaRPr>
          </a:p>
        </p:txBody>
      </p:sp>
      <p:sp>
        <p:nvSpPr>
          <p:cNvPr id="125" name="object 4">
            <a:extLst>
              <a:ext uri="{FF2B5EF4-FFF2-40B4-BE49-F238E27FC236}">
                <a16:creationId xmlns:a16="http://schemas.microsoft.com/office/drawing/2014/main" id="{D35AF99B-6294-45AA-955D-29020445B7C6}"/>
              </a:ext>
            </a:extLst>
          </p:cNvPr>
          <p:cNvSpPr/>
          <p:nvPr/>
        </p:nvSpPr>
        <p:spPr>
          <a:xfrm>
            <a:off x="277134" y="3523790"/>
            <a:ext cx="1493963" cy="300808"/>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CB7EB5"/>
          </a:solidFill>
          <a:ln w="28575">
            <a:solidFill>
              <a:schemeClr val="bg1"/>
            </a:solidFill>
          </a:ln>
        </p:spPr>
        <p:txBody>
          <a:bodyPr wrap="square" lIns="0" tIns="0" rIns="0" bIns="0" rtlCol="0"/>
          <a:lstStyle/>
          <a:p>
            <a:pPr algn="ctr"/>
            <a:r>
              <a:rPr lang="en-US" sz="1600" b="1" dirty="0">
                <a:solidFill>
                  <a:schemeClr val="bg1"/>
                </a:solidFill>
              </a:rPr>
              <a:t>  ROW : 4</a:t>
            </a:r>
            <a:endParaRPr sz="1600" b="1" dirty="0">
              <a:solidFill>
                <a:schemeClr val="bg1"/>
              </a:solidFill>
            </a:endParaRPr>
          </a:p>
        </p:txBody>
      </p:sp>
      <p:pic>
        <p:nvPicPr>
          <p:cNvPr id="128" name="Picture 127" descr="Logo, company name&#10;&#10;Description automatically generated">
            <a:extLst>
              <a:ext uri="{FF2B5EF4-FFF2-40B4-BE49-F238E27FC236}">
                <a16:creationId xmlns:a16="http://schemas.microsoft.com/office/drawing/2014/main" id="{19AA48FF-2A38-419F-869E-76F0438AC408}"/>
              </a:ext>
            </a:extLst>
          </p:cNvPr>
          <p:cNvPicPr>
            <a:picLocks noChangeAspect="1"/>
          </p:cNvPicPr>
          <p:nvPr/>
        </p:nvPicPr>
        <p:blipFill>
          <a:blip r:embed="rId66" cstate="print">
            <a:extLst>
              <a:ext uri="{28A0092B-C50C-407E-A947-70E740481C1C}">
                <a14:useLocalDpi xmlns:a14="http://schemas.microsoft.com/office/drawing/2010/main" val="0"/>
              </a:ext>
            </a:extLst>
          </a:blip>
          <a:stretch>
            <a:fillRect/>
          </a:stretch>
        </p:blipFill>
        <p:spPr>
          <a:xfrm>
            <a:off x="292937" y="935986"/>
            <a:ext cx="1493018" cy="991827"/>
          </a:xfrm>
          <a:prstGeom prst="rect">
            <a:avLst/>
          </a:prstGeom>
        </p:spPr>
      </p:pic>
      <p:pic>
        <p:nvPicPr>
          <p:cNvPr id="129" name="Picture 128" descr="A picture containing text&#10;&#10;Description automatically generated">
            <a:extLst>
              <a:ext uri="{FF2B5EF4-FFF2-40B4-BE49-F238E27FC236}">
                <a16:creationId xmlns:a16="http://schemas.microsoft.com/office/drawing/2014/main" id="{8B929BC1-9860-442D-84B3-EFF1600AC912}"/>
              </a:ext>
            </a:extLst>
          </p:cNvPr>
          <p:cNvPicPr>
            <a:picLocks noChangeAspect="1"/>
          </p:cNvPicPr>
          <p:nvPr/>
        </p:nvPicPr>
        <p:blipFill>
          <a:blip r:embed="rId67" cstate="print">
            <a:extLst>
              <a:ext uri="{28A0092B-C50C-407E-A947-70E740481C1C}">
                <a14:useLocalDpi xmlns:a14="http://schemas.microsoft.com/office/drawing/2010/main" val="0"/>
              </a:ext>
            </a:extLst>
          </a:blip>
          <a:stretch>
            <a:fillRect/>
          </a:stretch>
        </p:blipFill>
        <p:spPr>
          <a:xfrm>
            <a:off x="265784" y="2916901"/>
            <a:ext cx="1515703" cy="583282"/>
          </a:xfrm>
          <a:prstGeom prst="rect">
            <a:avLst/>
          </a:prstGeom>
        </p:spPr>
      </p:pic>
      <p:sp>
        <p:nvSpPr>
          <p:cNvPr id="130" name="object 4">
            <a:extLst>
              <a:ext uri="{FF2B5EF4-FFF2-40B4-BE49-F238E27FC236}">
                <a16:creationId xmlns:a16="http://schemas.microsoft.com/office/drawing/2014/main" id="{6647CD9C-E29E-49BE-9795-31257FDA86C0}"/>
              </a:ext>
            </a:extLst>
          </p:cNvPr>
          <p:cNvSpPr/>
          <p:nvPr/>
        </p:nvSpPr>
        <p:spPr>
          <a:xfrm>
            <a:off x="9507971" y="848845"/>
            <a:ext cx="2694864" cy="605553"/>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00ABA6"/>
          </a:solidFill>
          <a:ln w="28575">
            <a:noFill/>
          </a:ln>
        </p:spPr>
        <p:txBody>
          <a:bodyPr wrap="square" lIns="0" tIns="0" rIns="0" bIns="0" rtlCol="0" anchor="ctr" anchorCtr="1"/>
          <a:lstStyle/>
          <a:p>
            <a:r>
              <a:rPr lang="en-US" sz="1600" dirty="0">
                <a:solidFill>
                  <a:schemeClr val="bg1"/>
                </a:solidFill>
              </a:rPr>
              <a:t>ROW: 13, 14, 15, 16 &amp; Mixed Block | 2,3,4,5 &amp; 6</a:t>
            </a:r>
          </a:p>
        </p:txBody>
      </p:sp>
      <p:sp>
        <p:nvSpPr>
          <p:cNvPr id="136" name="Rectangle 135">
            <a:extLst>
              <a:ext uri="{FF2B5EF4-FFF2-40B4-BE49-F238E27FC236}">
                <a16:creationId xmlns:a16="http://schemas.microsoft.com/office/drawing/2014/main" id="{D03E7144-445D-4711-B0D8-5E5B6D93B3FB}"/>
              </a:ext>
            </a:extLst>
          </p:cNvPr>
          <p:cNvSpPr/>
          <p:nvPr/>
        </p:nvSpPr>
        <p:spPr>
          <a:xfrm>
            <a:off x="9425190" y="37569"/>
            <a:ext cx="2813561" cy="461665"/>
          </a:xfrm>
          <a:prstGeom prst="rect">
            <a:avLst/>
          </a:prstGeom>
          <a:noFill/>
        </p:spPr>
        <p:txBody>
          <a:bodyPr wrap="square" lIns="91440" tIns="45720" rIns="91440" bIns="45720">
            <a:spAutoFit/>
          </a:bodyPr>
          <a:lstStyle/>
          <a:p>
            <a:pPr algn="ctr"/>
            <a:r>
              <a:rPr lang="en-US" sz="2400" dirty="0">
                <a:ln w="0"/>
                <a:solidFill>
                  <a:schemeClr val="bg1"/>
                </a:solidFill>
                <a:effectLst>
                  <a:outerShdw blurRad="38100" dist="25400" dir="5400000" algn="ctr" rotWithShape="0">
                    <a:srgbClr val="6E747A">
                      <a:alpha val="43000"/>
                    </a:srgbClr>
                  </a:outerShdw>
                </a:effectLst>
                <a:latin typeface="Leelawadee UI" panose="020B0502040204020203" pitchFamily="34" charset="-34"/>
                <a:ea typeface="Arial Unicode MS" panose="020B0604020202020204" pitchFamily="34" charset="-128"/>
                <a:cs typeface="Leelawadee UI" panose="020B0502040204020203" pitchFamily="34" charset="-34"/>
              </a:rPr>
              <a:t>PHASE - II</a:t>
            </a:r>
            <a:endParaRPr lang="en-US" sz="3200" cap="none" spc="0" dirty="0">
              <a:ln w="0"/>
              <a:solidFill>
                <a:schemeClr val="bg1"/>
              </a:solidFill>
              <a:effectLst>
                <a:outerShdw blurRad="38100" dist="25400" dir="5400000" algn="ctr" rotWithShape="0">
                  <a:srgbClr val="6E747A">
                    <a:alpha val="43000"/>
                  </a:srgbClr>
                </a:outerShdw>
              </a:effectLst>
              <a:latin typeface="Leelawadee UI" panose="020B0502040204020203" pitchFamily="34" charset="-34"/>
              <a:ea typeface="Arial Unicode MS" panose="020B0604020202020204" pitchFamily="34" charset="-128"/>
              <a:cs typeface="Leelawadee UI" panose="020B0502040204020203" pitchFamily="34" charset="-34"/>
            </a:endParaRPr>
          </a:p>
        </p:txBody>
      </p:sp>
      <p:sp>
        <p:nvSpPr>
          <p:cNvPr id="137" name="object 4">
            <a:extLst>
              <a:ext uri="{FF2B5EF4-FFF2-40B4-BE49-F238E27FC236}">
                <a16:creationId xmlns:a16="http://schemas.microsoft.com/office/drawing/2014/main" id="{826FBC5D-BEBB-4C24-B101-7116BA9CCF84}"/>
              </a:ext>
            </a:extLst>
          </p:cNvPr>
          <p:cNvSpPr/>
          <p:nvPr/>
        </p:nvSpPr>
        <p:spPr>
          <a:xfrm>
            <a:off x="10029475" y="413922"/>
            <a:ext cx="1614565" cy="381632"/>
          </a:xfrm>
          <a:custGeom>
            <a:avLst/>
            <a:gdLst/>
            <a:ahLst/>
            <a:cxnLst/>
            <a:rect l="l" t="t" r="r" b="b"/>
            <a:pathLst>
              <a:path w="2922905" h="369570">
                <a:moveTo>
                  <a:pt x="2922540" y="0"/>
                </a:moveTo>
                <a:lnTo>
                  <a:pt x="0" y="0"/>
                </a:lnTo>
                <a:lnTo>
                  <a:pt x="0" y="369208"/>
                </a:lnTo>
                <a:lnTo>
                  <a:pt x="2922540" y="369208"/>
                </a:lnTo>
                <a:lnTo>
                  <a:pt x="2922540" y="0"/>
                </a:lnTo>
                <a:close/>
              </a:path>
            </a:pathLst>
          </a:custGeom>
          <a:noFill/>
          <a:ln w="19050">
            <a:noFill/>
          </a:ln>
        </p:spPr>
        <p:txBody>
          <a:bodyPr wrap="square" lIns="0" tIns="0" rIns="0" bIns="0" rtlCol="0" anchor="ctr"/>
          <a:lstStyle/>
          <a:p>
            <a:pPr algn="ctr"/>
            <a:r>
              <a:rPr lang="en-US" sz="2000" b="1" dirty="0">
                <a:solidFill>
                  <a:schemeClr val="bg1"/>
                </a:solidFill>
              </a:rPr>
              <a:t>MARCH 2024</a:t>
            </a:r>
            <a:endParaRPr sz="2000" b="1" dirty="0">
              <a:solidFill>
                <a:schemeClr val="bg1"/>
              </a:solidFill>
            </a:endParaRPr>
          </a:p>
        </p:txBody>
      </p:sp>
      <p:sp>
        <p:nvSpPr>
          <p:cNvPr id="2" name="Rectangle 1"/>
          <p:cNvSpPr/>
          <p:nvPr/>
        </p:nvSpPr>
        <p:spPr>
          <a:xfrm>
            <a:off x="7159321" y="2237606"/>
            <a:ext cx="1813294" cy="100137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161" name="Picture 160"/>
          <p:cNvPicPr>
            <a:picLocks noChangeAspect="1"/>
          </p:cNvPicPr>
          <p:nvPr/>
        </p:nvPicPr>
        <p:blipFill rotWithShape="1">
          <a:blip r:embed="rId68">
            <a:extLst>
              <a:ext uri="{28A0092B-C50C-407E-A947-70E740481C1C}">
                <a14:useLocalDpi xmlns:a14="http://schemas.microsoft.com/office/drawing/2010/main" val="0"/>
              </a:ext>
            </a:extLst>
          </a:blip>
          <a:srcRect r="49576" b="78836"/>
          <a:stretch/>
        </p:blipFill>
        <p:spPr>
          <a:xfrm>
            <a:off x="7068417" y="2704293"/>
            <a:ext cx="1697355" cy="1025816"/>
          </a:xfrm>
          <a:prstGeom prst="rect">
            <a:avLst/>
          </a:prstGeom>
        </p:spPr>
      </p:pic>
      <p:sp>
        <p:nvSpPr>
          <p:cNvPr id="162" name="Rectangle 161">
            <a:extLst>
              <a:ext uri="{FF2B5EF4-FFF2-40B4-BE49-F238E27FC236}">
                <a16:creationId xmlns:a16="http://schemas.microsoft.com/office/drawing/2014/main" id="{6AAECC38-6D07-44AD-A822-3A4C5FB92B2F}"/>
              </a:ext>
            </a:extLst>
          </p:cNvPr>
          <p:cNvSpPr/>
          <p:nvPr/>
        </p:nvSpPr>
        <p:spPr>
          <a:xfrm>
            <a:off x="7126617" y="3430403"/>
            <a:ext cx="1542204" cy="238595"/>
          </a:xfrm>
          <a:prstGeom prst="rect">
            <a:avLst/>
          </a:prstGeom>
          <a:solidFill>
            <a:srgbClr val="FFC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050" b="1" dirty="0">
                <a:solidFill>
                  <a:srgbClr val="C00000"/>
                </a:solidFill>
                <a:latin typeface="Tahoma"/>
                <a:cs typeface="Tahoma"/>
              </a:rPr>
              <a:t>ROW : 13, 14 &amp; 15</a:t>
            </a:r>
            <a:endParaRPr lang="en-IN" sz="1050" dirty="0">
              <a:solidFill>
                <a:srgbClr val="C00000"/>
              </a:solidFill>
            </a:endParaRPr>
          </a:p>
        </p:txBody>
      </p:sp>
      <p:sp>
        <p:nvSpPr>
          <p:cNvPr id="163" name="object 26"/>
          <p:cNvSpPr txBox="1">
            <a:spLocks/>
          </p:cNvSpPr>
          <p:nvPr/>
        </p:nvSpPr>
        <p:spPr>
          <a:xfrm>
            <a:off x="7150477" y="2796597"/>
            <a:ext cx="1548705" cy="286497"/>
          </a:xfrm>
          <a:prstGeom prst="rect">
            <a:avLst/>
          </a:prstGeom>
          <a:solidFill>
            <a:srgbClr val="BC1E71"/>
          </a:solidFill>
          <a:ln w="18614">
            <a:solidFill>
              <a:srgbClr val="FFFFFF"/>
            </a:solidFill>
          </a:ln>
        </p:spPr>
        <p:txBody>
          <a:bodyPr vert="horz" wrap="square" lIns="0" tIns="12192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80035" algn="ctr">
              <a:lnSpc>
                <a:spcPct val="100000"/>
              </a:lnSpc>
              <a:spcBef>
                <a:spcPts val="960"/>
              </a:spcBef>
            </a:pPr>
            <a:endParaRPr lang="en-IN" sz="1800" dirty="0">
              <a:latin typeface="Tahoma"/>
              <a:cs typeface="Tahoma"/>
            </a:endParaRPr>
          </a:p>
        </p:txBody>
      </p:sp>
      <p:sp>
        <p:nvSpPr>
          <p:cNvPr id="164" name="object 27"/>
          <p:cNvSpPr txBox="1"/>
          <p:nvPr/>
        </p:nvSpPr>
        <p:spPr>
          <a:xfrm>
            <a:off x="7141622" y="3098254"/>
            <a:ext cx="1548333" cy="323807"/>
          </a:xfrm>
          <a:prstGeom prst="rect">
            <a:avLst/>
          </a:prstGeom>
          <a:solidFill>
            <a:srgbClr val="00BBB9"/>
          </a:solidFill>
          <a:ln w="18614">
            <a:solidFill>
              <a:srgbClr val="FFFFFF"/>
            </a:solidFill>
          </a:ln>
        </p:spPr>
        <p:txBody>
          <a:bodyPr vert="horz" wrap="square" lIns="0" tIns="137795" rIns="0" bIns="0" rtlCol="0" anchor="ctr">
            <a:spAutoFit/>
          </a:bodyPr>
          <a:lstStyle/>
          <a:p>
            <a:pPr marL="259715">
              <a:lnSpc>
                <a:spcPct val="100000"/>
              </a:lnSpc>
              <a:spcBef>
                <a:spcPts val="1085"/>
              </a:spcBef>
            </a:pPr>
            <a:endParaRPr lang="en-US" sz="1200" spc="-90" dirty="0">
              <a:solidFill>
                <a:srgbClr val="231F20"/>
              </a:solidFill>
              <a:latin typeface="Tahoma"/>
              <a:cs typeface="Tahoma"/>
            </a:endParaRPr>
          </a:p>
        </p:txBody>
      </p:sp>
      <p:sp>
        <p:nvSpPr>
          <p:cNvPr id="165" name="Rectangle 164"/>
          <p:cNvSpPr/>
          <p:nvPr/>
        </p:nvSpPr>
        <p:spPr>
          <a:xfrm>
            <a:off x="7131039" y="2779380"/>
            <a:ext cx="1569501" cy="903421"/>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6" name="Rectangle 165"/>
          <p:cNvSpPr/>
          <p:nvPr/>
        </p:nvSpPr>
        <p:spPr>
          <a:xfrm>
            <a:off x="6909802" y="2771531"/>
            <a:ext cx="1750159" cy="307777"/>
          </a:xfrm>
          <a:prstGeom prst="rect">
            <a:avLst/>
          </a:prstGeom>
          <a:noFill/>
        </p:spPr>
        <p:txBody>
          <a:bodyPr wrap="none" lIns="91440" tIns="45720" rIns="91440" bIns="45720">
            <a:spAutoFit/>
          </a:bodyPr>
          <a:lstStyle/>
          <a:p>
            <a:pPr marL="280035" algn="ctr">
              <a:lnSpc>
                <a:spcPct val="100000"/>
              </a:lnSpc>
              <a:spcBef>
                <a:spcPts val="960"/>
              </a:spcBef>
            </a:pPr>
            <a:r>
              <a:rPr lang="en-IN" sz="1400" b="1" spc="60" dirty="0">
                <a:solidFill>
                  <a:srgbClr val="FFFF00"/>
                </a:solidFill>
                <a:latin typeface="Tahoma"/>
                <a:cs typeface="Tahoma"/>
              </a:rPr>
              <a:t>EAST</a:t>
            </a:r>
            <a:r>
              <a:rPr lang="en-IN" sz="1400" b="1" spc="90" dirty="0">
                <a:solidFill>
                  <a:srgbClr val="FFFF00"/>
                </a:solidFill>
                <a:latin typeface="Tahoma"/>
                <a:cs typeface="Tahoma"/>
              </a:rPr>
              <a:t> </a:t>
            </a:r>
            <a:r>
              <a:rPr lang="en-IN" sz="1400" b="1" spc="35" dirty="0">
                <a:solidFill>
                  <a:srgbClr val="FFFF00"/>
                </a:solidFill>
                <a:latin typeface="Tahoma"/>
                <a:cs typeface="Tahoma"/>
              </a:rPr>
              <a:t>POINTE</a:t>
            </a:r>
            <a:endParaRPr lang="en-IN" sz="1400" b="1" dirty="0">
              <a:solidFill>
                <a:srgbClr val="FFFF00"/>
              </a:solidFill>
              <a:latin typeface="Tahoma"/>
              <a:cs typeface="Tahoma"/>
            </a:endParaRPr>
          </a:p>
        </p:txBody>
      </p:sp>
      <p:sp>
        <p:nvSpPr>
          <p:cNvPr id="167" name="Rectangle 166"/>
          <p:cNvSpPr/>
          <p:nvPr/>
        </p:nvSpPr>
        <p:spPr>
          <a:xfrm>
            <a:off x="6921906" y="3139821"/>
            <a:ext cx="1626782" cy="276999"/>
          </a:xfrm>
          <a:prstGeom prst="rect">
            <a:avLst/>
          </a:prstGeom>
          <a:noFill/>
        </p:spPr>
        <p:txBody>
          <a:bodyPr wrap="square" lIns="91440" tIns="45720" rIns="91440" bIns="45720">
            <a:spAutoFit/>
          </a:bodyPr>
          <a:lstStyle/>
          <a:p>
            <a:pPr marL="259715">
              <a:lnSpc>
                <a:spcPct val="100000"/>
              </a:lnSpc>
              <a:spcBef>
                <a:spcPts val="1085"/>
              </a:spcBef>
            </a:pPr>
            <a:r>
              <a:rPr lang="en-US" sz="1200" spc="-195" dirty="0">
                <a:solidFill>
                  <a:schemeClr val="bg1"/>
                </a:solidFill>
                <a:latin typeface="Tahoma"/>
                <a:cs typeface="Tahoma"/>
              </a:rPr>
              <a:t>1, 2</a:t>
            </a:r>
            <a:r>
              <a:rPr lang="en-US" sz="1200" spc="-40" dirty="0">
                <a:solidFill>
                  <a:schemeClr val="bg1"/>
                </a:solidFill>
                <a:latin typeface="Tahoma"/>
                <a:cs typeface="Tahoma"/>
              </a:rPr>
              <a:t> </a:t>
            </a:r>
            <a:r>
              <a:rPr lang="en-US" sz="1200" spc="-120" dirty="0">
                <a:solidFill>
                  <a:schemeClr val="bg1"/>
                </a:solidFill>
                <a:latin typeface="Tahoma"/>
                <a:cs typeface="Tahoma"/>
              </a:rPr>
              <a:t>&amp;</a:t>
            </a:r>
            <a:r>
              <a:rPr lang="en-US" sz="1200" spc="-40" dirty="0">
                <a:solidFill>
                  <a:schemeClr val="bg1"/>
                </a:solidFill>
                <a:latin typeface="Tahoma"/>
                <a:cs typeface="Tahoma"/>
              </a:rPr>
              <a:t> </a:t>
            </a:r>
            <a:r>
              <a:rPr lang="en-US" sz="1200" spc="-195" dirty="0">
                <a:solidFill>
                  <a:schemeClr val="bg1"/>
                </a:solidFill>
                <a:latin typeface="Tahoma"/>
                <a:cs typeface="Tahoma"/>
              </a:rPr>
              <a:t>3</a:t>
            </a:r>
            <a:r>
              <a:rPr lang="en-US" sz="1200" spc="-40" dirty="0">
                <a:solidFill>
                  <a:schemeClr val="bg1"/>
                </a:solidFill>
                <a:latin typeface="Tahoma"/>
                <a:cs typeface="Tahoma"/>
              </a:rPr>
              <a:t> </a:t>
            </a:r>
            <a:r>
              <a:rPr lang="en-US" sz="1200" spc="-45" dirty="0">
                <a:solidFill>
                  <a:schemeClr val="bg1"/>
                </a:solidFill>
                <a:latin typeface="Tahoma"/>
                <a:cs typeface="Tahoma"/>
              </a:rPr>
              <a:t>BH</a:t>
            </a:r>
            <a:r>
              <a:rPr lang="en-US" sz="1200" spc="-85" dirty="0">
                <a:solidFill>
                  <a:schemeClr val="bg1"/>
                </a:solidFill>
                <a:latin typeface="Tahoma"/>
                <a:cs typeface="Tahoma"/>
              </a:rPr>
              <a:t>K</a:t>
            </a:r>
            <a:r>
              <a:rPr lang="en-US" sz="1200" spc="-40" dirty="0">
                <a:solidFill>
                  <a:schemeClr val="bg1"/>
                </a:solidFill>
                <a:latin typeface="Tahoma"/>
                <a:cs typeface="Tahoma"/>
              </a:rPr>
              <a:t> </a:t>
            </a:r>
            <a:r>
              <a:rPr lang="en-US" sz="1200" spc="-90" dirty="0">
                <a:solidFill>
                  <a:schemeClr val="bg1"/>
                </a:solidFill>
                <a:latin typeface="Tahoma"/>
                <a:cs typeface="Tahoma"/>
              </a:rPr>
              <a:t>HOMES</a:t>
            </a:r>
          </a:p>
        </p:txBody>
      </p:sp>
      <p:pic>
        <p:nvPicPr>
          <p:cNvPr id="187" name="Picture 186"/>
          <p:cNvPicPr>
            <a:picLocks noChangeAspect="1"/>
          </p:cNvPicPr>
          <p:nvPr/>
        </p:nvPicPr>
        <p:blipFill>
          <a:blip r:embed="rId69" cstate="print">
            <a:extLst>
              <a:ext uri="{28A0092B-C50C-407E-A947-70E740481C1C}">
                <a14:useLocalDpi xmlns:a14="http://schemas.microsoft.com/office/drawing/2010/main" val="0"/>
              </a:ext>
            </a:extLst>
          </a:blip>
          <a:stretch>
            <a:fillRect/>
          </a:stretch>
        </p:blipFill>
        <p:spPr>
          <a:xfrm flipH="1">
            <a:off x="9070416" y="40672"/>
            <a:ext cx="594684" cy="720028"/>
          </a:xfrm>
          <a:prstGeom prst="rect">
            <a:avLst/>
          </a:prstGeom>
        </p:spPr>
      </p:pic>
      <p:cxnSp>
        <p:nvCxnSpPr>
          <p:cNvPr id="20" name="Straight Connector 19"/>
          <p:cNvCxnSpPr/>
          <p:nvPr/>
        </p:nvCxnSpPr>
        <p:spPr>
          <a:xfrm flipV="1">
            <a:off x="5933092" y="4337124"/>
            <a:ext cx="748204" cy="37244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5" name="Arc 24"/>
          <p:cNvSpPr/>
          <p:nvPr/>
        </p:nvSpPr>
        <p:spPr>
          <a:xfrm rot="21367314" flipH="1" flipV="1">
            <a:off x="4949314" y="4353948"/>
            <a:ext cx="1130488" cy="1715857"/>
          </a:xfrm>
          <a:prstGeom prst="arc">
            <a:avLst>
              <a:gd name="adj1" fmla="val 8050508"/>
              <a:gd name="adj2" fmla="val 15731600"/>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sp>
        <p:nvSpPr>
          <p:cNvPr id="195" name="Arc 194"/>
          <p:cNvSpPr/>
          <p:nvPr/>
        </p:nvSpPr>
        <p:spPr>
          <a:xfrm flipH="1" flipV="1">
            <a:off x="5606164" y="4097769"/>
            <a:ext cx="1328798" cy="2221961"/>
          </a:xfrm>
          <a:prstGeom prst="arc">
            <a:avLst>
              <a:gd name="adj1" fmla="val 6937765"/>
              <a:gd name="adj2" fmla="val 14222063"/>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62" name="Straight Connector 61"/>
          <p:cNvCxnSpPr/>
          <p:nvPr/>
        </p:nvCxnSpPr>
        <p:spPr>
          <a:xfrm flipV="1">
            <a:off x="5682485" y="5973402"/>
            <a:ext cx="1080254" cy="6607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0" name="Elbow Connector 199"/>
          <p:cNvCxnSpPr/>
          <p:nvPr/>
        </p:nvCxnSpPr>
        <p:spPr>
          <a:xfrm rot="5400000">
            <a:off x="7005181" y="3962577"/>
            <a:ext cx="1162269" cy="728095"/>
          </a:xfrm>
          <a:prstGeom prst="bentConnector3">
            <a:avLst>
              <a:gd name="adj1" fmla="val 100482"/>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9" name="Straight Connector 208"/>
          <p:cNvCxnSpPr/>
          <p:nvPr/>
        </p:nvCxnSpPr>
        <p:spPr>
          <a:xfrm>
            <a:off x="3429260" y="1574227"/>
            <a:ext cx="1305661" cy="2523542"/>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H="1">
            <a:off x="3054666" y="1583328"/>
            <a:ext cx="380108" cy="20487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7" name="Straight Connector 216"/>
          <p:cNvCxnSpPr/>
          <p:nvPr/>
        </p:nvCxnSpPr>
        <p:spPr>
          <a:xfrm>
            <a:off x="3064383" y="1788206"/>
            <a:ext cx="219692" cy="42463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flipH="1">
            <a:off x="2601389" y="2211091"/>
            <a:ext cx="682686" cy="56520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5" name="Straight Connector 224"/>
          <p:cNvCxnSpPr/>
          <p:nvPr/>
        </p:nvCxnSpPr>
        <p:spPr>
          <a:xfrm>
            <a:off x="2606485" y="2769015"/>
            <a:ext cx="348646" cy="36947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27" name="Arc 226"/>
          <p:cNvSpPr/>
          <p:nvPr/>
        </p:nvSpPr>
        <p:spPr>
          <a:xfrm rot="1792557" flipV="1">
            <a:off x="2553179" y="2531332"/>
            <a:ext cx="605360" cy="2586531"/>
          </a:xfrm>
          <a:prstGeom prst="arc">
            <a:avLst>
              <a:gd name="adj1" fmla="val 6739777"/>
              <a:gd name="adj2" fmla="val 15460676"/>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229" name="Straight Connector 228"/>
          <p:cNvCxnSpPr>
            <a:stCxn id="227" idx="2"/>
          </p:cNvCxnSpPr>
          <p:nvPr/>
        </p:nvCxnSpPr>
        <p:spPr>
          <a:xfrm>
            <a:off x="2205830" y="4541530"/>
            <a:ext cx="987304" cy="399104"/>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p:cNvCxnSpPr/>
          <p:nvPr/>
        </p:nvCxnSpPr>
        <p:spPr>
          <a:xfrm flipH="1">
            <a:off x="3081865" y="4940634"/>
            <a:ext cx="112828" cy="34863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3077699" y="5289267"/>
            <a:ext cx="1294494" cy="42742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47" name="Arc 246"/>
          <p:cNvSpPr/>
          <p:nvPr/>
        </p:nvSpPr>
        <p:spPr>
          <a:xfrm rot="2470607" flipV="1">
            <a:off x="4274845" y="4191804"/>
            <a:ext cx="2836429" cy="2583448"/>
          </a:xfrm>
          <a:prstGeom prst="arc">
            <a:avLst>
              <a:gd name="adj1" fmla="val 10549093"/>
              <a:gd name="adj2" fmla="val 13865738"/>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IN"/>
          </a:p>
        </p:txBody>
      </p:sp>
      <p:cxnSp>
        <p:nvCxnSpPr>
          <p:cNvPr id="249" name="Straight Connector 248"/>
          <p:cNvCxnSpPr/>
          <p:nvPr/>
        </p:nvCxnSpPr>
        <p:spPr>
          <a:xfrm flipH="1" flipV="1">
            <a:off x="4505726" y="4234269"/>
            <a:ext cx="204949" cy="24458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p:cNvCxnSpPr/>
          <p:nvPr/>
        </p:nvCxnSpPr>
        <p:spPr>
          <a:xfrm flipV="1">
            <a:off x="4496553" y="4097769"/>
            <a:ext cx="249765" cy="1365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65" name="Elbow Connector 264"/>
          <p:cNvCxnSpPr/>
          <p:nvPr/>
        </p:nvCxnSpPr>
        <p:spPr>
          <a:xfrm>
            <a:off x="1751628" y="2090375"/>
            <a:ext cx="1197806" cy="183359"/>
          </a:xfrm>
          <a:prstGeom prst="bentConnector3">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1" name="Straight Arrow Connector 270"/>
          <p:cNvCxnSpPr/>
          <p:nvPr/>
        </p:nvCxnSpPr>
        <p:spPr>
          <a:xfrm>
            <a:off x="1845772" y="3682801"/>
            <a:ext cx="607142" cy="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72" name="Isosceles Triangle 271"/>
          <p:cNvSpPr/>
          <p:nvPr/>
        </p:nvSpPr>
        <p:spPr>
          <a:xfrm rot="11748366">
            <a:off x="7068916" y="6292593"/>
            <a:ext cx="170119" cy="82290"/>
          </a:xfrm>
          <a:prstGeom prst="triangl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277" name="Elbow Connector 276"/>
          <p:cNvCxnSpPr/>
          <p:nvPr/>
        </p:nvCxnSpPr>
        <p:spPr>
          <a:xfrm>
            <a:off x="1714027" y="4950848"/>
            <a:ext cx="1254669" cy="117209"/>
          </a:xfrm>
          <a:prstGeom prst="bentConnector3">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6" name="Elbow Connector 285"/>
          <p:cNvCxnSpPr/>
          <p:nvPr/>
        </p:nvCxnSpPr>
        <p:spPr>
          <a:xfrm>
            <a:off x="1726650" y="6039019"/>
            <a:ext cx="5130224" cy="446279"/>
          </a:xfrm>
          <a:prstGeom prst="bentConnector3">
            <a:avLst>
              <a:gd name="adj1" fmla="val 16050"/>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9248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3" name="object 3"/>
          <p:cNvSpPr/>
          <p:nvPr/>
        </p:nvSpPr>
        <p:spPr>
          <a:xfrm>
            <a:off x="-6055270" y="137908"/>
            <a:ext cx="12192000" cy="3472473"/>
          </a:xfrm>
          <a:prstGeom prst="rect">
            <a:avLst/>
          </a:prstGeom>
          <a:blipFill>
            <a:blip r:embed="rId4" cstate="print"/>
            <a:stretch>
              <a:fillRect l="50101" r="-50199"/>
            </a:stretch>
          </a:blipFill>
        </p:spPr>
        <p:txBody>
          <a:bodyPr wrap="square" lIns="0" tIns="0" rIns="0" bIns="0" rtlCol="0"/>
          <a:lstStyle/>
          <a:p>
            <a:endParaRPr sz="1092" dirty="0"/>
          </a:p>
        </p:txBody>
      </p:sp>
      <p:grpSp>
        <p:nvGrpSpPr>
          <p:cNvPr id="9" name="object 9"/>
          <p:cNvGrpSpPr/>
          <p:nvPr/>
        </p:nvGrpSpPr>
        <p:grpSpPr>
          <a:xfrm>
            <a:off x="327040" y="3931197"/>
            <a:ext cx="11489794" cy="1922396"/>
            <a:chOff x="347484" y="1320198"/>
            <a:chExt cx="12802236" cy="1406525"/>
          </a:xfrm>
        </p:grpSpPr>
        <p:sp>
          <p:nvSpPr>
            <p:cNvPr id="16" name="object 16"/>
            <p:cNvSpPr/>
            <p:nvPr/>
          </p:nvSpPr>
          <p:spPr>
            <a:xfrm>
              <a:off x="11514530" y="2145172"/>
              <a:ext cx="12065" cy="156210"/>
            </a:xfrm>
            <a:custGeom>
              <a:avLst/>
              <a:gdLst/>
              <a:ahLst/>
              <a:cxnLst/>
              <a:rect l="l" t="t" r="r" b="b"/>
              <a:pathLst>
                <a:path w="12065" h="156210">
                  <a:moveTo>
                    <a:pt x="11811" y="0"/>
                  </a:moveTo>
                  <a:lnTo>
                    <a:pt x="0" y="0"/>
                  </a:lnTo>
                  <a:lnTo>
                    <a:pt x="0" y="155695"/>
                  </a:lnTo>
                  <a:lnTo>
                    <a:pt x="11811" y="155695"/>
                  </a:lnTo>
                  <a:lnTo>
                    <a:pt x="11811" y="0"/>
                  </a:lnTo>
                  <a:close/>
                </a:path>
              </a:pathLst>
            </a:custGeom>
            <a:solidFill>
              <a:srgbClr val="FFFFFF"/>
            </a:solidFill>
          </p:spPr>
          <p:txBody>
            <a:bodyPr wrap="square" lIns="0" tIns="0" rIns="0" bIns="0" rtlCol="0"/>
            <a:lstStyle/>
            <a:p>
              <a:endParaRPr sz="1092"/>
            </a:p>
          </p:txBody>
        </p:sp>
        <p:sp>
          <p:nvSpPr>
            <p:cNvPr id="21" name="object 21"/>
            <p:cNvSpPr/>
            <p:nvPr/>
          </p:nvSpPr>
          <p:spPr>
            <a:xfrm>
              <a:off x="12798857" y="2144669"/>
              <a:ext cx="94615" cy="156210"/>
            </a:xfrm>
            <a:custGeom>
              <a:avLst/>
              <a:gdLst/>
              <a:ahLst/>
              <a:cxnLst/>
              <a:rect l="l" t="t" r="r" b="b"/>
              <a:pathLst>
                <a:path w="94615" h="156210">
                  <a:moveTo>
                    <a:pt x="94475" y="0"/>
                  </a:moveTo>
                  <a:lnTo>
                    <a:pt x="0" y="0"/>
                  </a:lnTo>
                  <a:lnTo>
                    <a:pt x="0" y="11430"/>
                  </a:lnTo>
                  <a:lnTo>
                    <a:pt x="0" y="72390"/>
                  </a:lnTo>
                  <a:lnTo>
                    <a:pt x="0" y="82550"/>
                  </a:lnTo>
                  <a:lnTo>
                    <a:pt x="0" y="146050"/>
                  </a:lnTo>
                  <a:lnTo>
                    <a:pt x="0" y="156210"/>
                  </a:lnTo>
                  <a:lnTo>
                    <a:pt x="94475" y="156210"/>
                  </a:lnTo>
                  <a:lnTo>
                    <a:pt x="94475" y="146050"/>
                  </a:lnTo>
                  <a:lnTo>
                    <a:pt x="11811" y="146050"/>
                  </a:lnTo>
                  <a:lnTo>
                    <a:pt x="11811" y="82550"/>
                  </a:lnTo>
                  <a:lnTo>
                    <a:pt x="82219" y="82550"/>
                  </a:lnTo>
                  <a:lnTo>
                    <a:pt x="82219" y="72390"/>
                  </a:lnTo>
                  <a:lnTo>
                    <a:pt x="11811" y="72390"/>
                  </a:lnTo>
                  <a:lnTo>
                    <a:pt x="11811" y="11430"/>
                  </a:lnTo>
                  <a:lnTo>
                    <a:pt x="94475" y="11430"/>
                  </a:lnTo>
                  <a:lnTo>
                    <a:pt x="94475" y="0"/>
                  </a:lnTo>
                  <a:close/>
                </a:path>
              </a:pathLst>
            </a:custGeom>
            <a:solidFill>
              <a:srgbClr val="FFFFFF"/>
            </a:solidFill>
          </p:spPr>
          <p:txBody>
            <a:bodyPr wrap="square" lIns="0" tIns="0" rIns="0" bIns="0" rtlCol="0"/>
            <a:lstStyle/>
            <a:p>
              <a:endParaRPr sz="1092"/>
            </a:p>
          </p:txBody>
        </p:sp>
        <p:sp>
          <p:nvSpPr>
            <p:cNvPr id="22" name="object 22"/>
            <p:cNvSpPr/>
            <p:nvPr/>
          </p:nvSpPr>
          <p:spPr>
            <a:xfrm>
              <a:off x="13045215" y="2143646"/>
              <a:ext cx="104308" cy="158543"/>
            </a:xfrm>
            <a:prstGeom prst="rect">
              <a:avLst/>
            </a:prstGeom>
            <a:blipFill>
              <a:blip r:embed="rId5" cstate="print"/>
              <a:stretch>
                <a:fillRect/>
              </a:stretch>
            </a:blipFill>
          </p:spPr>
          <p:txBody>
            <a:bodyPr wrap="square" lIns="0" tIns="0" rIns="0" bIns="0" rtlCol="0"/>
            <a:lstStyle/>
            <a:p>
              <a:endParaRPr sz="1092"/>
            </a:p>
          </p:txBody>
        </p:sp>
        <p:sp>
          <p:nvSpPr>
            <p:cNvPr id="28" name="object 28"/>
            <p:cNvSpPr/>
            <p:nvPr/>
          </p:nvSpPr>
          <p:spPr>
            <a:xfrm>
              <a:off x="12372677" y="1564033"/>
              <a:ext cx="52705" cy="236220"/>
            </a:xfrm>
            <a:custGeom>
              <a:avLst/>
              <a:gdLst/>
              <a:ahLst/>
              <a:cxnLst/>
              <a:rect l="l" t="t" r="r" b="b"/>
              <a:pathLst>
                <a:path w="52704" h="236219">
                  <a:moveTo>
                    <a:pt x="52252" y="0"/>
                  </a:moveTo>
                  <a:lnTo>
                    <a:pt x="0" y="0"/>
                  </a:lnTo>
                  <a:lnTo>
                    <a:pt x="0" y="236074"/>
                  </a:lnTo>
                  <a:lnTo>
                    <a:pt x="52252" y="236074"/>
                  </a:lnTo>
                  <a:lnTo>
                    <a:pt x="52252" y="0"/>
                  </a:lnTo>
                  <a:close/>
                </a:path>
              </a:pathLst>
            </a:custGeom>
            <a:solidFill>
              <a:srgbClr val="FFFFFF"/>
            </a:solidFill>
          </p:spPr>
          <p:txBody>
            <a:bodyPr wrap="square" lIns="0" tIns="0" rIns="0" bIns="0" rtlCol="0"/>
            <a:lstStyle/>
            <a:p>
              <a:endParaRPr sz="1092"/>
            </a:p>
          </p:txBody>
        </p:sp>
        <p:sp>
          <p:nvSpPr>
            <p:cNvPr id="30" name="object 30"/>
            <p:cNvSpPr/>
            <p:nvPr/>
          </p:nvSpPr>
          <p:spPr>
            <a:xfrm>
              <a:off x="347484" y="1320198"/>
              <a:ext cx="12802236" cy="1406525"/>
            </a:xfrm>
            <a:custGeom>
              <a:avLst/>
              <a:gdLst/>
              <a:ahLst/>
              <a:cxnLst/>
              <a:rect l="l" t="t" r="r" b="b"/>
              <a:pathLst>
                <a:path w="12802235" h="1406525">
                  <a:moveTo>
                    <a:pt x="2030107" y="0"/>
                  </a:moveTo>
                  <a:lnTo>
                    <a:pt x="0" y="0"/>
                  </a:lnTo>
                  <a:lnTo>
                    <a:pt x="0" y="1406169"/>
                  </a:lnTo>
                  <a:lnTo>
                    <a:pt x="2030107" y="1406169"/>
                  </a:lnTo>
                  <a:lnTo>
                    <a:pt x="2030107" y="0"/>
                  </a:lnTo>
                  <a:close/>
                </a:path>
                <a:path w="12802235" h="1406525">
                  <a:moveTo>
                    <a:pt x="12604039" y="243700"/>
                  </a:moveTo>
                  <a:lnTo>
                    <a:pt x="12446648" y="243700"/>
                  </a:lnTo>
                  <a:lnTo>
                    <a:pt x="12446648" y="270370"/>
                  </a:lnTo>
                  <a:lnTo>
                    <a:pt x="12499213" y="270370"/>
                  </a:lnTo>
                  <a:lnTo>
                    <a:pt x="12499213" y="479920"/>
                  </a:lnTo>
                  <a:lnTo>
                    <a:pt x="12551461" y="479920"/>
                  </a:lnTo>
                  <a:lnTo>
                    <a:pt x="12551461" y="270370"/>
                  </a:lnTo>
                  <a:lnTo>
                    <a:pt x="12604039" y="270370"/>
                  </a:lnTo>
                  <a:lnTo>
                    <a:pt x="12604039" y="243700"/>
                  </a:lnTo>
                  <a:close/>
                </a:path>
                <a:path w="12802235" h="1406525">
                  <a:moveTo>
                    <a:pt x="12801638" y="243700"/>
                  </a:moveTo>
                  <a:lnTo>
                    <a:pt x="12670384" y="243700"/>
                  </a:lnTo>
                  <a:lnTo>
                    <a:pt x="12670384" y="270370"/>
                  </a:lnTo>
                  <a:lnTo>
                    <a:pt x="12670384" y="349110"/>
                  </a:lnTo>
                  <a:lnTo>
                    <a:pt x="12670384" y="374510"/>
                  </a:lnTo>
                  <a:lnTo>
                    <a:pt x="12670384" y="453250"/>
                  </a:lnTo>
                  <a:lnTo>
                    <a:pt x="12670384" y="479920"/>
                  </a:lnTo>
                  <a:lnTo>
                    <a:pt x="12801638" y="479920"/>
                  </a:lnTo>
                  <a:lnTo>
                    <a:pt x="12801638" y="453250"/>
                  </a:lnTo>
                  <a:lnTo>
                    <a:pt x="12722936" y="453250"/>
                  </a:lnTo>
                  <a:lnTo>
                    <a:pt x="12722936" y="374510"/>
                  </a:lnTo>
                  <a:lnTo>
                    <a:pt x="12775502" y="374510"/>
                  </a:lnTo>
                  <a:lnTo>
                    <a:pt x="12775502" y="349110"/>
                  </a:lnTo>
                  <a:lnTo>
                    <a:pt x="12722936" y="349110"/>
                  </a:lnTo>
                  <a:lnTo>
                    <a:pt x="12722936" y="270370"/>
                  </a:lnTo>
                  <a:lnTo>
                    <a:pt x="12801638" y="270370"/>
                  </a:lnTo>
                  <a:lnTo>
                    <a:pt x="12801638" y="243700"/>
                  </a:lnTo>
                  <a:close/>
                </a:path>
              </a:pathLst>
            </a:custGeom>
            <a:solidFill>
              <a:srgbClr val="FFFFFF"/>
            </a:solidFill>
          </p:spPr>
          <p:txBody>
            <a:bodyPr wrap="square" lIns="0" tIns="0" rIns="0" bIns="0" rtlCol="0"/>
            <a:lstStyle/>
            <a:p>
              <a:endParaRPr sz="1092" dirty="0"/>
            </a:p>
          </p:txBody>
        </p:sp>
        <p:sp>
          <p:nvSpPr>
            <p:cNvPr id="31" name="object 31"/>
            <p:cNvSpPr/>
            <p:nvPr/>
          </p:nvSpPr>
          <p:spPr>
            <a:xfrm>
              <a:off x="562546" y="2010913"/>
              <a:ext cx="1600835" cy="279400"/>
            </a:xfrm>
            <a:custGeom>
              <a:avLst/>
              <a:gdLst/>
              <a:ahLst/>
              <a:cxnLst/>
              <a:rect l="l" t="t" r="r" b="b"/>
              <a:pathLst>
                <a:path w="1600835" h="279400">
                  <a:moveTo>
                    <a:pt x="143713" y="31546"/>
                  </a:moveTo>
                  <a:lnTo>
                    <a:pt x="142036" y="26936"/>
                  </a:lnTo>
                  <a:lnTo>
                    <a:pt x="140398" y="24930"/>
                  </a:lnTo>
                  <a:lnTo>
                    <a:pt x="135305" y="18630"/>
                  </a:lnTo>
                  <a:lnTo>
                    <a:pt x="95059" y="4432"/>
                  </a:lnTo>
                  <a:lnTo>
                    <a:pt x="93560" y="4279"/>
                  </a:lnTo>
                  <a:lnTo>
                    <a:pt x="93560" y="33096"/>
                  </a:lnTo>
                  <a:lnTo>
                    <a:pt x="93560" y="117665"/>
                  </a:lnTo>
                  <a:lnTo>
                    <a:pt x="93560" y="156095"/>
                  </a:lnTo>
                  <a:lnTo>
                    <a:pt x="93560" y="245706"/>
                  </a:lnTo>
                  <a:lnTo>
                    <a:pt x="91821" y="248526"/>
                  </a:lnTo>
                  <a:lnTo>
                    <a:pt x="84823" y="252818"/>
                  </a:lnTo>
                  <a:lnTo>
                    <a:pt x="79349" y="253885"/>
                  </a:lnTo>
                  <a:lnTo>
                    <a:pt x="50152" y="253885"/>
                  </a:lnTo>
                  <a:lnTo>
                    <a:pt x="50152" y="147777"/>
                  </a:lnTo>
                  <a:lnTo>
                    <a:pt x="79463" y="147777"/>
                  </a:lnTo>
                  <a:lnTo>
                    <a:pt x="84823" y="148882"/>
                  </a:lnTo>
                  <a:lnTo>
                    <a:pt x="91821" y="153289"/>
                  </a:lnTo>
                  <a:lnTo>
                    <a:pt x="93560" y="156095"/>
                  </a:lnTo>
                  <a:lnTo>
                    <a:pt x="93560" y="117665"/>
                  </a:lnTo>
                  <a:lnTo>
                    <a:pt x="91821" y="120446"/>
                  </a:lnTo>
                  <a:lnTo>
                    <a:pt x="84823" y="124879"/>
                  </a:lnTo>
                  <a:lnTo>
                    <a:pt x="79349" y="125971"/>
                  </a:lnTo>
                  <a:lnTo>
                    <a:pt x="50152" y="125971"/>
                  </a:lnTo>
                  <a:lnTo>
                    <a:pt x="50152" y="24930"/>
                  </a:lnTo>
                  <a:lnTo>
                    <a:pt x="79349" y="24930"/>
                  </a:lnTo>
                  <a:lnTo>
                    <a:pt x="84823" y="25996"/>
                  </a:lnTo>
                  <a:lnTo>
                    <a:pt x="91821" y="30276"/>
                  </a:lnTo>
                  <a:lnTo>
                    <a:pt x="93560" y="33096"/>
                  </a:lnTo>
                  <a:lnTo>
                    <a:pt x="93560" y="4279"/>
                  </a:lnTo>
                  <a:lnTo>
                    <a:pt x="87947" y="3708"/>
                  </a:lnTo>
                  <a:lnTo>
                    <a:pt x="80454" y="3263"/>
                  </a:lnTo>
                  <a:lnTo>
                    <a:pt x="72593" y="3124"/>
                  </a:lnTo>
                  <a:lnTo>
                    <a:pt x="4978" y="3124"/>
                  </a:lnTo>
                  <a:lnTo>
                    <a:pt x="3111" y="3517"/>
                  </a:lnTo>
                  <a:lnTo>
                    <a:pt x="609" y="5067"/>
                  </a:lnTo>
                  <a:lnTo>
                    <a:pt x="0" y="6045"/>
                  </a:lnTo>
                  <a:lnTo>
                    <a:pt x="0" y="272770"/>
                  </a:lnTo>
                  <a:lnTo>
                    <a:pt x="609" y="273735"/>
                  </a:lnTo>
                  <a:lnTo>
                    <a:pt x="3111" y="275297"/>
                  </a:lnTo>
                  <a:lnTo>
                    <a:pt x="4978" y="275691"/>
                  </a:lnTo>
                  <a:lnTo>
                    <a:pt x="71856" y="275691"/>
                  </a:lnTo>
                  <a:lnTo>
                    <a:pt x="113677" y="270649"/>
                  </a:lnTo>
                  <a:lnTo>
                    <a:pt x="140093" y="253885"/>
                  </a:lnTo>
                  <a:lnTo>
                    <a:pt x="142494" y="249580"/>
                  </a:lnTo>
                  <a:lnTo>
                    <a:pt x="143713" y="242201"/>
                  </a:lnTo>
                  <a:lnTo>
                    <a:pt x="143713" y="153873"/>
                  </a:lnTo>
                  <a:lnTo>
                    <a:pt x="141541" y="149301"/>
                  </a:lnTo>
                  <a:lnTo>
                    <a:pt x="139674" y="147777"/>
                  </a:lnTo>
                  <a:lnTo>
                    <a:pt x="132803" y="142163"/>
                  </a:lnTo>
                  <a:lnTo>
                    <a:pt x="126758" y="139280"/>
                  </a:lnTo>
                  <a:lnTo>
                    <a:pt x="119024" y="137071"/>
                  </a:lnTo>
                  <a:lnTo>
                    <a:pt x="126758" y="134874"/>
                  </a:lnTo>
                  <a:lnTo>
                    <a:pt x="132803" y="131940"/>
                  </a:lnTo>
                  <a:lnTo>
                    <a:pt x="139979" y="125971"/>
                  </a:lnTo>
                  <a:lnTo>
                    <a:pt x="141541" y="124675"/>
                  </a:lnTo>
                  <a:lnTo>
                    <a:pt x="143713" y="120002"/>
                  </a:lnTo>
                  <a:lnTo>
                    <a:pt x="143713" y="31546"/>
                  </a:lnTo>
                  <a:close/>
                </a:path>
                <a:path w="1600835" h="279400">
                  <a:moveTo>
                    <a:pt x="379387" y="271995"/>
                  </a:moveTo>
                  <a:lnTo>
                    <a:pt x="379145" y="270827"/>
                  </a:lnTo>
                  <a:lnTo>
                    <a:pt x="371983" y="228777"/>
                  </a:lnTo>
                  <a:lnTo>
                    <a:pt x="368274" y="206971"/>
                  </a:lnTo>
                  <a:lnTo>
                    <a:pt x="343484" y="61341"/>
                  </a:lnTo>
                  <a:lnTo>
                    <a:pt x="334238" y="7010"/>
                  </a:lnTo>
                  <a:lnTo>
                    <a:pt x="328993" y="3136"/>
                  </a:lnTo>
                  <a:lnTo>
                    <a:pt x="321881" y="3136"/>
                  </a:lnTo>
                  <a:lnTo>
                    <a:pt x="321881" y="206971"/>
                  </a:lnTo>
                  <a:lnTo>
                    <a:pt x="288937" y="206971"/>
                  </a:lnTo>
                  <a:lnTo>
                    <a:pt x="305409" y="61341"/>
                  </a:lnTo>
                  <a:lnTo>
                    <a:pt x="321881" y="206971"/>
                  </a:lnTo>
                  <a:lnTo>
                    <a:pt x="321881" y="3136"/>
                  </a:lnTo>
                  <a:lnTo>
                    <a:pt x="282194" y="3136"/>
                  </a:lnTo>
                  <a:lnTo>
                    <a:pt x="280454" y="3517"/>
                  </a:lnTo>
                  <a:lnTo>
                    <a:pt x="277952" y="5080"/>
                  </a:lnTo>
                  <a:lnTo>
                    <a:pt x="277215" y="5981"/>
                  </a:lnTo>
                  <a:lnTo>
                    <a:pt x="276961" y="7010"/>
                  </a:lnTo>
                  <a:lnTo>
                    <a:pt x="232003" y="270992"/>
                  </a:lnTo>
                  <a:lnTo>
                    <a:pt x="231787" y="271995"/>
                  </a:lnTo>
                  <a:lnTo>
                    <a:pt x="232473" y="273100"/>
                  </a:lnTo>
                  <a:lnTo>
                    <a:pt x="235724" y="275183"/>
                  </a:lnTo>
                  <a:lnTo>
                    <a:pt x="238277" y="275691"/>
                  </a:lnTo>
                  <a:lnTo>
                    <a:pt x="266357" y="275691"/>
                  </a:lnTo>
                  <a:lnTo>
                    <a:pt x="286689" y="228777"/>
                  </a:lnTo>
                  <a:lnTo>
                    <a:pt x="324497" y="228777"/>
                  </a:lnTo>
                  <a:lnTo>
                    <a:pt x="329107" y="268681"/>
                  </a:lnTo>
                  <a:lnTo>
                    <a:pt x="344843" y="275691"/>
                  </a:lnTo>
                  <a:lnTo>
                    <a:pt x="372897" y="275691"/>
                  </a:lnTo>
                  <a:lnTo>
                    <a:pt x="375462" y="275183"/>
                  </a:lnTo>
                  <a:lnTo>
                    <a:pt x="378714" y="273100"/>
                  </a:lnTo>
                  <a:lnTo>
                    <a:pt x="379387" y="271995"/>
                  </a:lnTo>
                  <a:close/>
                </a:path>
                <a:path w="1600835" h="279400">
                  <a:moveTo>
                    <a:pt x="582752" y="261810"/>
                  </a:moveTo>
                  <a:lnTo>
                    <a:pt x="581012" y="259080"/>
                  </a:lnTo>
                  <a:lnTo>
                    <a:pt x="574014" y="254927"/>
                  </a:lnTo>
                  <a:lnTo>
                    <a:pt x="569404" y="253885"/>
                  </a:lnTo>
                  <a:lnTo>
                    <a:pt x="517639" y="253885"/>
                  </a:lnTo>
                  <a:lnTo>
                    <a:pt x="517639" y="10071"/>
                  </a:lnTo>
                  <a:lnTo>
                    <a:pt x="515620" y="7670"/>
                  </a:lnTo>
                  <a:lnTo>
                    <a:pt x="507644" y="4038"/>
                  </a:lnTo>
                  <a:lnTo>
                    <a:pt x="502412" y="3136"/>
                  </a:lnTo>
                  <a:lnTo>
                    <a:pt x="472465" y="3136"/>
                  </a:lnTo>
                  <a:lnTo>
                    <a:pt x="470598" y="3517"/>
                  </a:lnTo>
                  <a:lnTo>
                    <a:pt x="468096" y="5067"/>
                  </a:lnTo>
                  <a:lnTo>
                    <a:pt x="467474" y="6045"/>
                  </a:lnTo>
                  <a:lnTo>
                    <a:pt x="467474" y="272783"/>
                  </a:lnTo>
                  <a:lnTo>
                    <a:pt x="468096" y="273735"/>
                  </a:lnTo>
                  <a:lnTo>
                    <a:pt x="470598" y="275297"/>
                  </a:lnTo>
                  <a:lnTo>
                    <a:pt x="472465" y="275691"/>
                  </a:lnTo>
                  <a:lnTo>
                    <a:pt x="577138" y="275691"/>
                  </a:lnTo>
                  <a:lnTo>
                    <a:pt x="579018" y="275374"/>
                  </a:lnTo>
                  <a:lnTo>
                    <a:pt x="582002" y="274078"/>
                  </a:lnTo>
                  <a:lnTo>
                    <a:pt x="582752" y="273100"/>
                  </a:lnTo>
                  <a:lnTo>
                    <a:pt x="582752" y="261810"/>
                  </a:lnTo>
                  <a:close/>
                </a:path>
                <a:path w="1600835" h="279400">
                  <a:moveTo>
                    <a:pt x="719734" y="6045"/>
                  </a:moveTo>
                  <a:lnTo>
                    <a:pt x="719124" y="5080"/>
                  </a:lnTo>
                  <a:lnTo>
                    <a:pt x="716622" y="3517"/>
                  </a:lnTo>
                  <a:lnTo>
                    <a:pt x="714756" y="3124"/>
                  </a:lnTo>
                  <a:lnTo>
                    <a:pt x="684809" y="3124"/>
                  </a:lnTo>
                  <a:lnTo>
                    <a:pt x="679564" y="4038"/>
                  </a:lnTo>
                  <a:lnTo>
                    <a:pt x="671576" y="7670"/>
                  </a:lnTo>
                  <a:lnTo>
                    <a:pt x="669582" y="10071"/>
                  </a:lnTo>
                  <a:lnTo>
                    <a:pt x="669582" y="270624"/>
                  </a:lnTo>
                  <a:lnTo>
                    <a:pt x="670902" y="272288"/>
                  </a:lnTo>
                  <a:lnTo>
                    <a:pt x="676135" y="275018"/>
                  </a:lnTo>
                  <a:lnTo>
                    <a:pt x="679323" y="275691"/>
                  </a:lnTo>
                  <a:lnTo>
                    <a:pt x="710018" y="275691"/>
                  </a:lnTo>
                  <a:lnTo>
                    <a:pt x="713193" y="275018"/>
                  </a:lnTo>
                  <a:lnTo>
                    <a:pt x="718426" y="272288"/>
                  </a:lnTo>
                  <a:lnTo>
                    <a:pt x="719734" y="270624"/>
                  </a:lnTo>
                  <a:lnTo>
                    <a:pt x="719734" y="6045"/>
                  </a:lnTo>
                  <a:close/>
                </a:path>
                <a:path w="1600835" h="279400">
                  <a:moveTo>
                    <a:pt x="952538" y="6032"/>
                  </a:moveTo>
                  <a:lnTo>
                    <a:pt x="951915" y="5067"/>
                  </a:lnTo>
                  <a:lnTo>
                    <a:pt x="949413" y="3517"/>
                  </a:lnTo>
                  <a:lnTo>
                    <a:pt x="947559" y="3124"/>
                  </a:lnTo>
                  <a:lnTo>
                    <a:pt x="917613" y="3124"/>
                  </a:lnTo>
                  <a:lnTo>
                    <a:pt x="912368" y="4038"/>
                  </a:lnTo>
                  <a:lnTo>
                    <a:pt x="904379" y="7670"/>
                  </a:lnTo>
                  <a:lnTo>
                    <a:pt x="902385" y="10071"/>
                  </a:lnTo>
                  <a:lnTo>
                    <a:pt x="906132" y="157708"/>
                  </a:lnTo>
                  <a:lnTo>
                    <a:pt x="903630" y="152120"/>
                  </a:lnTo>
                  <a:lnTo>
                    <a:pt x="882967" y="92925"/>
                  </a:lnTo>
                  <a:lnTo>
                    <a:pt x="864082" y="31838"/>
                  </a:lnTo>
                  <a:lnTo>
                    <a:pt x="858469" y="9817"/>
                  </a:lnTo>
                  <a:lnTo>
                    <a:pt x="856284" y="7493"/>
                  </a:lnTo>
                  <a:lnTo>
                    <a:pt x="848537" y="4000"/>
                  </a:lnTo>
                  <a:lnTo>
                    <a:pt x="843495" y="3124"/>
                  </a:lnTo>
                  <a:lnTo>
                    <a:pt x="813803" y="3124"/>
                  </a:lnTo>
                  <a:lnTo>
                    <a:pt x="811923" y="3517"/>
                  </a:lnTo>
                  <a:lnTo>
                    <a:pt x="809434" y="5067"/>
                  </a:lnTo>
                  <a:lnTo>
                    <a:pt x="808812" y="6032"/>
                  </a:lnTo>
                  <a:lnTo>
                    <a:pt x="808812" y="272770"/>
                  </a:lnTo>
                  <a:lnTo>
                    <a:pt x="809434" y="273748"/>
                  </a:lnTo>
                  <a:lnTo>
                    <a:pt x="811923" y="275297"/>
                  </a:lnTo>
                  <a:lnTo>
                    <a:pt x="813803" y="275691"/>
                  </a:lnTo>
                  <a:lnTo>
                    <a:pt x="844486" y="275691"/>
                  </a:lnTo>
                  <a:lnTo>
                    <a:pt x="849998" y="274624"/>
                  </a:lnTo>
                  <a:lnTo>
                    <a:pt x="857465" y="270344"/>
                  </a:lnTo>
                  <a:lnTo>
                    <a:pt x="859218" y="267576"/>
                  </a:lnTo>
                  <a:lnTo>
                    <a:pt x="858964" y="264210"/>
                  </a:lnTo>
                  <a:lnTo>
                    <a:pt x="855218" y="127723"/>
                  </a:lnTo>
                  <a:lnTo>
                    <a:pt x="859777" y="141935"/>
                  </a:lnTo>
                  <a:lnTo>
                    <a:pt x="895705" y="243205"/>
                  </a:lnTo>
                  <a:lnTo>
                    <a:pt x="901827" y="261543"/>
                  </a:lnTo>
                  <a:lnTo>
                    <a:pt x="902766" y="265176"/>
                  </a:lnTo>
                  <a:lnTo>
                    <a:pt x="902766" y="266738"/>
                  </a:lnTo>
                  <a:lnTo>
                    <a:pt x="903516" y="269468"/>
                  </a:lnTo>
                  <a:lnTo>
                    <a:pt x="905637" y="271627"/>
                  </a:lnTo>
                  <a:lnTo>
                    <a:pt x="912622" y="274878"/>
                  </a:lnTo>
                  <a:lnTo>
                    <a:pt x="917613" y="275691"/>
                  </a:lnTo>
                  <a:lnTo>
                    <a:pt x="947559" y="275691"/>
                  </a:lnTo>
                  <a:lnTo>
                    <a:pt x="949413" y="275297"/>
                  </a:lnTo>
                  <a:lnTo>
                    <a:pt x="951915" y="273748"/>
                  </a:lnTo>
                  <a:lnTo>
                    <a:pt x="952538" y="272770"/>
                  </a:lnTo>
                  <a:lnTo>
                    <a:pt x="952538" y="6032"/>
                  </a:lnTo>
                  <a:close/>
                </a:path>
                <a:path w="1600835" h="279400">
                  <a:moveTo>
                    <a:pt x="1172616" y="5715"/>
                  </a:moveTo>
                  <a:lnTo>
                    <a:pt x="1171867" y="4749"/>
                  </a:lnTo>
                  <a:lnTo>
                    <a:pt x="1168882" y="3454"/>
                  </a:lnTo>
                  <a:lnTo>
                    <a:pt x="1167003" y="3124"/>
                  </a:lnTo>
                  <a:lnTo>
                    <a:pt x="1062329" y="3124"/>
                  </a:lnTo>
                  <a:lnTo>
                    <a:pt x="1060450" y="3517"/>
                  </a:lnTo>
                  <a:lnTo>
                    <a:pt x="1057960" y="5067"/>
                  </a:lnTo>
                  <a:lnTo>
                    <a:pt x="1057338" y="6032"/>
                  </a:lnTo>
                  <a:lnTo>
                    <a:pt x="1057338" y="272770"/>
                  </a:lnTo>
                  <a:lnTo>
                    <a:pt x="1057960" y="273748"/>
                  </a:lnTo>
                  <a:lnTo>
                    <a:pt x="1060450" y="275297"/>
                  </a:lnTo>
                  <a:lnTo>
                    <a:pt x="1062329" y="275691"/>
                  </a:lnTo>
                  <a:lnTo>
                    <a:pt x="1167003" y="275691"/>
                  </a:lnTo>
                  <a:lnTo>
                    <a:pt x="1168882" y="275361"/>
                  </a:lnTo>
                  <a:lnTo>
                    <a:pt x="1171867" y="274078"/>
                  </a:lnTo>
                  <a:lnTo>
                    <a:pt x="1172616" y="273100"/>
                  </a:lnTo>
                  <a:lnTo>
                    <a:pt x="1172616" y="261797"/>
                  </a:lnTo>
                  <a:lnTo>
                    <a:pt x="1170876" y="259080"/>
                  </a:lnTo>
                  <a:lnTo>
                    <a:pt x="1163891" y="254927"/>
                  </a:lnTo>
                  <a:lnTo>
                    <a:pt x="1159281" y="253885"/>
                  </a:lnTo>
                  <a:lnTo>
                    <a:pt x="1107490" y="253885"/>
                  </a:lnTo>
                  <a:lnTo>
                    <a:pt x="1107490" y="151676"/>
                  </a:lnTo>
                  <a:lnTo>
                    <a:pt x="1151788" y="151676"/>
                  </a:lnTo>
                  <a:lnTo>
                    <a:pt x="1156398" y="150634"/>
                  </a:lnTo>
                  <a:lnTo>
                    <a:pt x="1163383" y="146481"/>
                  </a:lnTo>
                  <a:lnTo>
                    <a:pt x="1165148" y="143764"/>
                  </a:lnTo>
                  <a:lnTo>
                    <a:pt x="1165148" y="132461"/>
                  </a:lnTo>
                  <a:lnTo>
                    <a:pt x="1164386" y="131495"/>
                  </a:lnTo>
                  <a:lnTo>
                    <a:pt x="1161389" y="130187"/>
                  </a:lnTo>
                  <a:lnTo>
                    <a:pt x="1159522" y="129857"/>
                  </a:lnTo>
                  <a:lnTo>
                    <a:pt x="1107490" y="129857"/>
                  </a:lnTo>
                  <a:lnTo>
                    <a:pt x="1107490" y="24930"/>
                  </a:lnTo>
                  <a:lnTo>
                    <a:pt x="1159281" y="24930"/>
                  </a:lnTo>
                  <a:lnTo>
                    <a:pt x="1163891" y="23888"/>
                  </a:lnTo>
                  <a:lnTo>
                    <a:pt x="1170876" y="19735"/>
                  </a:lnTo>
                  <a:lnTo>
                    <a:pt x="1172616" y="17005"/>
                  </a:lnTo>
                  <a:lnTo>
                    <a:pt x="1172616" y="5715"/>
                  </a:lnTo>
                  <a:close/>
                </a:path>
                <a:path w="1600835" h="279400">
                  <a:moveTo>
                    <a:pt x="1388211" y="33489"/>
                  </a:moveTo>
                  <a:lnTo>
                    <a:pt x="1358912" y="5041"/>
                  </a:lnTo>
                  <a:lnTo>
                    <a:pt x="1316355" y="0"/>
                  </a:lnTo>
                  <a:lnTo>
                    <a:pt x="1308328" y="152"/>
                  </a:lnTo>
                  <a:lnTo>
                    <a:pt x="1270495" y="6134"/>
                  </a:lnTo>
                  <a:lnTo>
                    <a:pt x="1244485" y="28295"/>
                  </a:lnTo>
                  <a:lnTo>
                    <a:pt x="1244485" y="33489"/>
                  </a:lnTo>
                  <a:lnTo>
                    <a:pt x="1251419" y="76327"/>
                  </a:lnTo>
                  <a:lnTo>
                    <a:pt x="1274140" y="117309"/>
                  </a:lnTo>
                  <a:lnTo>
                    <a:pt x="1297165" y="145681"/>
                  </a:lnTo>
                  <a:lnTo>
                    <a:pt x="1302880" y="152844"/>
                  </a:lnTo>
                  <a:lnTo>
                    <a:pt x="1327442" y="192570"/>
                  </a:lnTo>
                  <a:lnTo>
                    <a:pt x="1337627" y="233248"/>
                  </a:lnTo>
                  <a:lnTo>
                    <a:pt x="1338072" y="245325"/>
                  </a:lnTo>
                  <a:lnTo>
                    <a:pt x="1338072" y="248818"/>
                  </a:lnTo>
                  <a:lnTo>
                    <a:pt x="1336306" y="251637"/>
                  </a:lnTo>
                  <a:lnTo>
                    <a:pt x="1329321" y="255930"/>
                  </a:lnTo>
                  <a:lnTo>
                    <a:pt x="1323848" y="256997"/>
                  </a:lnTo>
                  <a:lnTo>
                    <a:pt x="1309116" y="256997"/>
                  </a:lnTo>
                  <a:lnTo>
                    <a:pt x="1303680" y="255930"/>
                  </a:lnTo>
                  <a:lnTo>
                    <a:pt x="1296454" y="251637"/>
                  </a:lnTo>
                  <a:lnTo>
                    <a:pt x="1294650" y="248818"/>
                  </a:lnTo>
                  <a:lnTo>
                    <a:pt x="1294650" y="189763"/>
                  </a:lnTo>
                  <a:lnTo>
                    <a:pt x="1292834" y="187007"/>
                  </a:lnTo>
                  <a:lnTo>
                    <a:pt x="1249464" y="181660"/>
                  </a:lnTo>
                  <a:lnTo>
                    <a:pt x="1244485" y="184569"/>
                  </a:lnTo>
                  <a:lnTo>
                    <a:pt x="1244485" y="245325"/>
                  </a:lnTo>
                  <a:lnTo>
                    <a:pt x="1273784" y="273761"/>
                  </a:lnTo>
                  <a:lnTo>
                    <a:pt x="1316355" y="278803"/>
                  </a:lnTo>
                  <a:lnTo>
                    <a:pt x="1324216" y="278650"/>
                  </a:lnTo>
                  <a:lnTo>
                    <a:pt x="1362202" y="272669"/>
                  </a:lnTo>
                  <a:lnTo>
                    <a:pt x="1388211" y="250520"/>
                  </a:lnTo>
                  <a:lnTo>
                    <a:pt x="1387970" y="235826"/>
                  </a:lnTo>
                  <a:lnTo>
                    <a:pt x="1379651" y="195326"/>
                  </a:lnTo>
                  <a:lnTo>
                    <a:pt x="1358468" y="157505"/>
                  </a:lnTo>
                  <a:lnTo>
                    <a:pt x="1320292" y="109042"/>
                  </a:lnTo>
                  <a:lnTo>
                    <a:pt x="1316393" y="103441"/>
                  </a:lnTo>
                  <a:lnTo>
                    <a:pt x="1298575" y="65430"/>
                  </a:lnTo>
                  <a:lnTo>
                    <a:pt x="1294650" y="29984"/>
                  </a:lnTo>
                  <a:lnTo>
                    <a:pt x="1296390" y="27165"/>
                  </a:lnTo>
                  <a:lnTo>
                    <a:pt x="1303375" y="22885"/>
                  </a:lnTo>
                  <a:lnTo>
                    <a:pt x="1308874" y="21805"/>
                  </a:lnTo>
                  <a:lnTo>
                    <a:pt x="1323581" y="21805"/>
                  </a:lnTo>
                  <a:lnTo>
                    <a:pt x="1329004" y="22885"/>
                  </a:lnTo>
                  <a:lnTo>
                    <a:pt x="1336255" y="27165"/>
                  </a:lnTo>
                  <a:lnTo>
                    <a:pt x="1338072" y="29984"/>
                  </a:lnTo>
                  <a:lnTo>
                    <a:pt x="1338072" y="89052"/>
                  </a:lnTo>
                  <a:lnTo>
                    <a:pt x="1339875" y="91795"/>
                  </a:lnTo>
                  <a:lnTo>
                    <a:pt x="1347101" y="96075"/>
                  </a:lnTo>
                  <a:lnTo>
                    <a:pt x="1352524" y="97155"/>
                  </a:lnTo>
                  <a:lnTo>
                    <a:pt x="1383220" y="97155"/>
                  </a:lnTo>
                  <a:lnTo>
                    <a:pt x="1385100" y="96761"/>
                  </a:lnTo>
                  <a:lnTo>
                    <a:pt x="1387589" y="95199"/>
                  </a:lnTo>
                  <a:lnTo>
                    <a:pt x="1388211" y="94246"/>
                  </a:lnTo>
                  <a:lnTo>
                    <a:pt x="1388211" y="33489"/>
                  </a:lnTo>
                  <a:close/>
                </a:path>
                <a:path w="1600835" h="279400">
                  <a:moveTo>
                    <a:pt x="1600809" y="5715"/>
                  </a:moveTo>
                  <a:lnTo>
                    <a:pt x="1600060" y="4749"/>
                  </a:lnTo>
                  <a:lnTo>
                    <a:pt x="1597075" y="3454"/>
                  </a:lnTo>
                  <a:lnTo>
                    <a:pt x="1595196" y="3124"/>
                  </a:lnTo>
                  <a:lnTo>
                    <a:pt x="1490522" y="3124"/>
                  </a:lnTo>
                  <a:lnTo>
                    <a:pt x="1488643" y="3517"/>
                  </a:lnTo>
                  <a:lnTo>
                    <a:pt x="1486154" y="5067"/>
                  </a:lnTo>
                  <a:lnTo>
                    <a:pt x="1485519" y="6032"/>
                  </a:lnTo>
                  <a:lnTo>
                    <a:pt x="1485519" y="272770"/>
                  </a:lnTo>
                  <a:lnTo>
                    <a:pt x="1486154" y="273748"/>
                  </a:lnTo>
                  <a:lnTo>
                    <a:pt x="1488643" y="275297"/>
                  </a:lnTo>
                  <a:lnTo>
                    <a:pt x="1490522" y="275691"/>
                  </a:lnTo>
                  <a:lnTo>
                    <a:pt x="1595196" y="275691"/>
                  </a:lnTo>
                  <a:lnTo>
                    <a:pt x="1597075" y="275361"/>
                  </a:lnTo>
                  <a:lnTo>
                    <a:pt x="1600060" y="274078"/>
                  </a:lnTo>
                  <a:lnTo>
                    <a:pt x="1600809" y="273100"/>
                  </a:lnTo>
                  <a:lnTo>
                    <a:pt x="1600809" y="261797"/>
                  </a:lnTo>
                  <a:lnTo>
                    <a:pt x="1599069" y="259080"/>
                  </a:lnTo>
                  <a:lnTo>
                    <a:pt x="1592072" y="254927"/>
                  </a:lnTo>
                  <a:lnTo>
                    <a:pt x="1587474" y="253885"/>
                  </a:lnTo>
                  <a:lnTo>
                    <a:pt x="1535684" y="253885"/>
                  </a:lnTo>
                  <a:lnTo>
                    <a:pt x="1535684" y="151676"/>
                  </a:lnTo>
                  <a:lnTo>
                    <a:pt x="1579981" y="151676"/>
                  </a:lnTo>
                  <a:lnTo>
                    <a:pt x="1584591" y="150634"/>
                  </a:lnTo>
                  <a:lnTo>
                    <a:pt x="1591576" y="146481"/>
                  </a:lnTo>
                  <a:lnTo>
                    <a:pt x="1593329" y="143764"/>
                  </a:lnTo>
                  <a:lnTo>
                    <a:pt x="1593329" y="132461"/>
                  </a:lnTo>
                  <a:lnTo>
                    <a:pt x="1592580" y="131495"/>
                  </a:lnTo>
                  <a:lnTo>
                    <a:pt x="1589582" y="130187"/>
                  </a:lnTo>
                  <a:lnTo>
                    <a:pt x="1587715" y="129857"/>
                  </a:lnTo>
                  <a:lnTo>
                    <a:pt x="1535684" y="129857"/>
                  </a:lnTo>
                  <a:lnTo>
                    <a:pt x="1535684" y="24930"/>
                  </a:lnTo>
                  <a:lnTo>
                    <a:pt x="1587474" y="24930"/>
                  </a:lnTo>
                  <a:lnTo>
                    <a:pt x="1592072" y="23888"/>
                  </a:lnTo>
                  <a:lnTo>
                    <a:pt x="1599069" y="19735"/>
                  </a:lnTo>
                  <a:lnTo>
                    <a:pt x="1600809" y="17005"/>
                  </a:lnTo>
                  <a:lnTo>
                    <a:pt x="1600809" y="5715"/>
                  </a:lnTo>
                  <a:close/>
                </a:path>
              </a:pathLst>
            </a:custGeom>
            <a:solidFill>
              <a:srgbClr val="47425A"/>
            </a:solidFill>
          </p:spPr>
          <p:txBody>
            <a:bodyPr wrap="square" lIns="0" tIns="0" rIns="0" bIns="0" rtlCol="0"/>
            <a:lstStyle/>
            <a:p>
              <a:endParaRPr sz="1092"/>
            </a:p>
          </p:txBody>
        </p:sp>
        <p:sp>
          <p:nvSpPr>
            <p:cNvPr id="32" name="object 32"/>
            <p:cNvSpPr/>
            <p:nvPr/>
          </p:nvSpPr>
          <p:spPr>
            <a:xfrm>
              <a:off x="561721" y="2326673"/>
              <a:ext cx="1602105" cy="90170"/>
            </a:xfrm>
            <a:custGeom>
              <a:avLst/>
              <a:gdLst/>
              <a:ahLst/>
              <a:cxnLst/>
              <a:rect l="l" t="t" r="r" b="b"/>
              <a:pathLst>
                <a:path w="1602105" h="90169">
                  <a:moveTo>
                    <a:pt x="47955" y="10121"/>
                  </a:moveTo>
                  <a:lnTo>
                    <a:pt x="47383" y="8648"/>
                  </a:lnTo>
                  <a:lnTo>
                    <a:pt x="46837" y="8001"/>
                  </a:lnTo>
                  <a:lnTo>
                    <a:pt x="45135" y="5981"/>
                  </a:lnTo>
                  <a:lnTo>
                    <a:pt x="43522" y="4851"/>
                  </a:lnTo>
                  <a:lnTo>
                    <a:pt x="39382" y="3009"/>
                  </a:lnTo>
                  <a:lnTo>
                    <a:pt x="36868" y="2298"/>
                  </a:lnTo>
                  <a:lnTo>
                    <a:pt x="31216" y="1295"/>
                  </a:lnTo>
                  <a:lnTo>
                    <a:pt x="31216" y="10680"/>
                  </a:lnTo>
                  <a:lnTo>
                    <a:pt x="31216" y="42532"/>
                  </a:lnTo>
                  <a:lnTo>
                    <a:pt x="30632" y="43421"/>
                  </a:lnTo>
                  <a:lnTo>
                    <a:pt x="28295" y="44831"/>
                  </a:lnTo>
                  <a:lnTo>
                    <a:pt x="26466" y="45186"/>
                  </a:lnTo>
                  <a:lnTo>
                    <a:pt x="16738" y="45186"/>
                  </a:lnTo>
                  <a:lnTo>
                    <a:pt x="16738" y="8001"/>
                  </a:lnTo>
                  <a:lnTo>
                    <a:pt x="26390" y="8001"/>
                  </a:lnTo>
                  <a:lnTo>
                    <a:pt x="28194" y="8356"/>
                  </a:lnTo>
                  <a:lnTo>
                    <a:pt x="30607" y="9779"/>
                  </a:lnTo>
                  <a:lnTo>
                    <a:pt x="31216" y="10680"/>
                  </a:lnTo>
                  <a:lnTo>
                    <a:pt x="31216" y="1295"/>
                  </a:lnTo>
                  <a:lnTo>
                    <a:pt x="31051" y="1257"/>
                  </a:lnTo>
                  <a:lnTo>
                    <a:pt x="27800" y="990"/>
                  </a:lnTo>
                  <a:lnTo>
                    <a:pt x="1663" y="990"/>
                  </a:lnTo>
                  <a:lnTo>
                    <a:pt x="1041" y="1117"/>
                  </a:lnTo>
                  <a:lnTo>
                    <a:pt x="203" y="1625"/>
                  </a:lnTo>
                  <a:lnTo>
                    <a:pt x="0" y="1930"/>
                  </a:lnTo>
                  <a:lnTo>
                    <a:pt x="0" y="87693"/>
                  </a:lnTo>
                  <a:lnTo>
                    <a:pt x="203" y="88011"/>
                  </a:lnTo>
                  <a:lnTo>
                    <a:pt x="1041" y="88506"/>
                  </a:lnTo>
                  <a:lnTo>
                    <a:pt x="1663" y="88633"/>
                  </a:lnTo>
                  <a:lnTo>
                    <a:pt x="11912" y="88633"/>
                  </a:lnTo>
                  <a:lnTo>
                    <a:pt x="13716" y="88290"/>
                  </a:lnTo>
                  <a:lnTo>
                    <a:pt x="16129" y="86918"/>
                  </a:lnTo>
                  <a:lnTo>
                    <a:pt x="16738" y="86029"/>
                  </a:lnTo>
                  <a:lnTo>
                    <a:pt x="16738" y="52197"/>
                  </a:lnTo>
                  <a:lnTo>
                    <a:pt x="26555" y="52197"/>
                  </a:lnTo>
                  <a:lnTo>
                    <a:pt x="28409" y="52539"/>
                  </a:lnTo>
                  <a:lnTo>
                    <a:pt x="30657" y="53924"/>
                  </a:lnTo>
                  <a:lnTo>
                    <a:pt x="31216" y="54825"/>
                  </a:lnTo>
                  <a:lnTo>
                    <a:pt x="31216" y="86029"/>
                  </a:lnTo>
                  <a:lnTo>
                    <a:pt x="31813" y="86918"/>
                  </a:lnTo>
                  <a:lnTo>
                    <a:pt x="34226" y="88290"/>
                  </a:lnTo>
                  <a:lnTo>
                    <a:pt x="36042" y="88633"/>
                  </a:lnTo>
                  <a:lnTo>
                    <a:pt x="46278" y="88633"/>
                  </a:lnTo>
                  <a:lnTo>
                    <a:pt x="46901" y="88506"/>
                  </a:lnTo>
                  <a:lnTo>
                    <a:pt x="47739" y="88011"/>
                  </a:lnTo>
                  <a:lnTo>
                    <a:pt x="47955" y="87693"/>
                  </a:lnTo>
                  <a:lnTo>
                    <a:pt x="47828" y="53924"/>
                  </a:lnTo>
                  <a:lnTo>
                    <a:pt x="47218" y="52692"/>
                  </a:lnTo>
                  <a:lnTo>
                    <a:pt x="46583" y="52197"/>
                  </a:lnTo>
                  <a:lnTo>
                    <a:pt x="44297" y="50393"/>
                  </a:lnTo>
                  <a:lnTo>
                    <a:pt x="42278" y="49466"/>
                  </a:lnTo>
                  <a:lnTo>
                    <a:pt x="39700" y="48768"/>
                  </a:lnTo>
                  <a:lnTo>
                    <a:pt x="42278" y="48044"/>
                  </a:lnTo>
                  <a:lnTo>
                    <a:pt x="44297" y="47104"/>
                  </a:lnTo>
                  <a:lnTo>
                    <a:pt x="46697" y="45186"/>
                  </a:lnTo>
                  <a:lnTo>
                    <a:pt x="47218" y="44780"/>
                  </a:lnTo>
                  <a:lnTo>
                    <a:pt x="47879" y="43421"/>
                  </a:lnTo>
                  <a:lnTo>
                    <a:pt x="47955" y="10121"/>
                  </a:lnTo>
                  <a:close/>
                </a:path>
                <a:path w="1602105" h="90169">
                  <a:moveTo>
                    <a:pt x="218744" y="1828"/>
                  </a:moveTo>
                  <a:lnTo>
                    <a:pt x="218490" y="1511"/>
                  </a:lnTo>
                  <a:lnTo>
                    <a:pt x="217500" y="1104"/>
                  </a:lnTo>
                  <a:lnTo>
                    <a:pt x="216128" y="990"/>
                  </a:lnTo>
                  <a:lnTo>
                    <a:pt x="182778" y="990"/>
                  </a:lnTo>
                  <a:lnTo>
                    <a:pt x="181330" y="1130"/>
                  </a:lnTo>
                  <a:lnTo>
                    <a:pt x="180289" y="1930"/>
                  </a:lnTo>
                  <a:lnTo>
                    <a:pt x="180289" y="87693"/>
                  </a:lnTo>
                  <a:lnTo>
                    <a:pt x="180492" y="88011"/>
                  </a:lnTo>
                  <a:lnTo>
                    <a:pt x="181330" y="88519"/>
                  </a:lnTo>
                  <a:lnTo>
                    <a:pt x="181952" y="88633"/>
                  </a:lnTo>
                  <a:lnTo>
                    <a:pt x="216865" y="88633"/>
                  </a:lnTo>
                  <a:lnTo>
                    <a:pt x="218490" y="88125"/>
                  </a:lnTo>
                  <a:lnTo>
                    <a:pt x="218744" y="87795"/>
                  </a:lnTo>
                  <a:lnTo>
                    <a:pt x="218744" y="84162"/>
                  </a:lnTo>
                  <a:lnTo>
                    <a:pt x="218160" y="83286"/>
                  </a:lnTo>
                  <a:lnTo>
                    <a:pt x="215836" y="81965"/>
                  </a:lnTo>
                  <a:lnTo>
                    <a:pt x="214287" y="81622"/>
                  </a:lnTo>
                  <a:lnTo>
                    <a:pt x="197027" y="81622"/>
                  </a:lnTo>
                  <a:lnTo>
                    <a:pt x="197027" y="48768"/>
                  </a:lnTo>
                  <a:lnTo>
                    <a:pt x="211797" y="48768"/>
                  </a:lnTo>
                  <a:lnTo>
                    <a:pt x="213334" y="48425"/>
                  </a:lnTo>
                  <a:lnTo>
                    <a:pt x="215671" y="47091"/>
                  </a:lnTo>
                  <a:lnTo>
                    <a:pt x="216242" y="46215"/>
                  </a:lnTo>
                  <a:lnTo>
                    <a:pt x="216242" y="42583"/>
                  </a:lnTo>
                  <a:lnTo>
                    <a:pt x="215988" y="42278"/>
                  </a:lnTo>
                  <a:lnTo>
                    <a:pt x="214388" y="41757"/>
                  </a:lnTo>
                  <a:lnTo>
                    <a:pt x="197027" y="41757"/>
                  </a:lnTo>
                  <a:lnTo>
                    <a:pt x="197027" y="8001"/>
                  </a:lnTo>
                  <a:lnTo>
                    <a:pt x="214287" y="8001"/>
                  </a:lnTo>
                  <a:lnTo>
                    <a:pt x="215836" y="7670"/>
                  </a:lnTo>
                  <a:lnTo>
                    <a:pt x="218160" y="6337"/>
                  </a:lnTo>
                  <a:lnTo>
                    <a:pt x="218744" y="5461"/>
                  </a:lnTo>
                  <a:lnTo>
                    <a:pt x="218744" y="1828"/>
                  </a:lnTo>
                  <a:close/>
                </a:path>
                <a:path w="1602105" h="90169">
                  <a:moveTo>
                    <a:pt x="395528" y="7429"/>
                  </a:moveTo>
                  <a:lnTo>
                    <a:pt x="393446" y="4800"/>
                  </a:lnTo>
                  <a:lnTo>
                    <a:pt x="385025" y="965"/>
                  </a:lnTo>
                  <a:lnTo>
                    <a:pt x="379133" y="0"/>
                  </a:lnTo>
                  <a:lnTo>
                    <a:pt x="367906" y="0"/>
                  </a:lnTo>
                  <a:lnTo>
                    <a:pt x="347586" y="9105"/>
                  </a:lnTo>
                  <a:lnTo>
                    <a:pt x="347586" y="16027"/>
                  </a:lnTo>
                  <a:lnTo>
                    <a:pt x="365874" y="47548"/>
                  </a:lnTo>
                  <a:lnTo>
                    <a:pt x="368363" y="50647"/>
                  </a:lnTo>
                  <a:lnTo>
                    <a:pt x="373024" y="57200"/>
                  </a:lnTo>
                  <a:lnTo>
                    <a:pt x="374954" y="60845"/>
                  </a:lnTo>
                  <a:lnTo>
                    <a:pt x="378040" y="68859"/>
                  </a:lnTo>
                  <a:lnTo>
                    <a:pt x="378815" y="73533"/>
                  </a:lnTo>
                  <a:lnTo>
                    <a:pt x="378815" y="80010"/>
                  </a:lnTo>
                  <a:lnTo>
                    <a:pt x="378218" y="80911"/>
                  </a:lnTo>
                  <a:lnTo>
                    <a:pt x="375894" y="82283"/>
                  </a:lnTo>
                  <a:lnTo>
                    <a:pt x="374065" y="82626"/>
                  </a:lnTo>
                  <a:lnTo>
                    <a:pt x="369150" y="82626"/>
                  </a:lnTo>
                  <a:lnTo>
                    <a:pt x="367347" y="82283"/>
                  </a:lnTo>
                  <a:lnTo>
                    <a:pt x="364934" y="80911"/>
                  </a:lnTo>
                  <a:lnTo>
                    <a:pt x="364324" y="80010"/>
                  </a:lnTo>
                  <a:lnTo>
                    <a:pt x="364324" y="61023"/>
                  </a:lnTo>
                  <a:lnTo>
                    <a:pt x="363728" y="60121"/>
                  </a:lnTo>
                  <a:lnTo>
                    <a:pt x="347586" y="59334"/>
                  </a:lnTo>
                  <a:lnTo>
                    <a:pt x="347586" y="82207"/>
                  </a:lnTo>
                  <a:lnTo>
                    <a:pt x="349694" y="84848"/>
                  </a:lnTo>
                  <a:lnTo>
                    <a:pt x="358101" y="88684"/>
                  </a:lnTo>
                  <a:lnTo>
                    <a:pt x="363994" y="89636"/>
                  </a:lnTo>
                  <a:lnTo>
                    <a:pt x="375145" y="89636"/>
                  </a:lnTo>
                  <a:lnTo>
                    <a:pt x="395528" y="80543"/>
                  </a:lnTo>
                  <a:lnTo>
                    <a:pt x="395528" y="74701"/>
                  </a:lnTo>
                  <a:lnTo>
                    <a:pt x="372376" y="34518"/>
                  </a:lnTo>
                  <a:lnTo>
                    <a:pt x="370687" y="32080"/>
                  </a:lnTo>
                  <a:lnTo>
                    <a:pt x="367690" y="26885"/>
                  </a:lnTo>
                  <a:lnTo>
                    <a:pt x="366509" y="24079"/>
                  </a:lnTo>
                  <a:lnTo>
                    <a:pt x="364769" y="17983"/>
                  </a:lnTo>
                  <a:lnTo>
                    <a:pt x="364324" y="14554"/>
                  </a:lnTo>
                  <a:lnTo>
                    <a:pt x="364324" y="9639"/>
                  </a:lnTo>
                  <a:lnTo>
                    <a:pt x="364909" y="8724"/>
                  </a:lnTo>
                  <a:lnTo>
                    <a:pt x="367233" y="7353"/>
                  </a:lnTo>
                  <a:lnTo>
                    <a:pt x="369062" y="7010"/>
                  </a:lnTo>
                  <a:lnTo>
                    <a:pt x="373976" y="7010"/>
                  </a:lnTo>
                  <a:lnTo>
                    <a:pt x="375793" y="7353"/>
                  </a:lnTo>
                  <a:lnTo>
                    <a:pt x="378206" y="8724"/>
                  </a:lnTo>
                  <a:lnTo>
                    <a:pt x="378815" y="9639"/>
                  </a:lnTo>
                  <a:lnTo>
                    <a:pt x="378815" y="28625"/>
                  </a:lnTo>
                  <a:lnTo>
                    <a:pt x="379412" y="29514"/>
                  </a:lnTo>
                  <a:lnTo>
                    <a:pt x="381825" y="30886"/>
                  </a:lnTo>
                  <a:lnTo>
                    <a:pt x="383628" y="31242"/>
                  </a:lnTo>
                  <a:lnTo>
                    <a:pt x="393039" y="31242"/>
                  </a:lnTo>
                  <a:lnTo>
                    <a:pt x="394487" y="31102"/>
                  </a:lnTo>
                  <a:lnTo>
                    <a:pt x="395325" y="30607"/>
                  </a:lnTo>
                  <a:lnTo>
                    <a:pt x="395528" y="30302"/>
                  </a:lnTo>
                  <a:lnTo>
                    <a:pt x="395528" y="7429"/>
                  </a:lnTo>
                  <a:close/>
                </a:path>
                <a:path w="1602105" h="90169">
                  <a:moveTo>
                    <a:pt x="544626" y="1930"/>
                  </a:moveTo>
                  <a:lnTo>
                    <a:pt x="544410" y="1625"/>
                  </a:lnTo>
                  <a:lnTo>
                    <a:pt x="542950" y="990"/>
                  </a:lnTo>
                  <a:lnTo>
                    <a:pt x="532955" y="990"/>
                  </a:lnTo>
                  <a:lnTo>
                    <a:pt x="531215" y="1295"/>
                  </a:lnTo>
                  <a:lnTo>
                    <a:pt x="528548" y="2463"/>
                  </a:lnTo>
                  <a:lnTo>
                    <a:pt x="527888" y="3225"/>
                  </a:lnTo>
                  <a:lnTo>
                    <a:pt x="527888" y="87020"/>
                  </a:lnTo>
                  <a:lnTo>
                    <a:pt x="528320" y="87541"/>
                  </a:lnTo>
                  <a:lnTo>
                    <a:pt x="530072" y="88417"/>
                  </a:lnTo>
                  <a:lnTo>
                    <a:pt x="531139" y="88633"/>
                  </a:lnTo>
                  <a:lnTo>
                    <a:pt x="541375" y="88633"/>
                  </a:lnTo>
                  <a:lnTo>
                    <a:pt x="542429" y="88417"/>
                  </a:lnTo>
                  <a:lnTo>
                    <a:pt x="544182" y="87541"/>
                  </a:lnTo>
                  <a:lnTo>
                    <a:pt x="544626" y="87020"/>
                  </a:lnTo>
                  <a:lnTo>
                    <a:pt x="544626" y="1930"/>
                  </a:lnTo>
                  <a:close/>
                </a:path>
                <a:path w="1602105" h="90169">
                  <a:moveTo>
                    <a:pt x="724852" y="81267"/>
                  </a:moveTo>
                  <a:lnTo>
                    <a:pt x="724814" y="8356"/>
                  </a:lnTo>
                  <a:lnTo>
                    <a:pt x="708253" y="990"/>
                  </a:lnTo>
                  <a:lnTo>
                    <a:pt x="708177" y="10680"/>
                  </a:lnTo>
                  <a:lnTo>
                    <a:pt x="708177" y="78955"/>
                  </a:lnTo>
                  <a:lnTo>
                    <a:pt x="707580" y="79857"/>
                  </a:lnTo>
                  <a:lnTo>
                    <a:pt x="705256" y="81267"/>
                  </a:lnTo>
                  <a:lnTo>
                    <a:pt x="703427" y="81622"/>
                  </a:lnTo>
                  <a:lnTo>
                    <a:pt x="693686" y="81622"/>
                  </a:lnTo>
                  <a:lnTo>
                    <a:pt x="693686" y="8001"/>
                  </a:lnTo>
                  <a:lnTo>
                    <a:pt x="703503" y="8001"/>
                  </a:lnTo>
                  <a:lnTo>
                    <a:pt x="705358" y="8356"/>
                  </a:lnTo>
                  <a:lnTo>
                    <a:pt x="707618" y="9791"/>
                  </a:lnTo>
                  <a:lnTo>
                    <a:pt x="708177" y="10680"/>
                  </a:lnTo>
                  <a:lnTo>
                    <a:pt x="708177" y="990"/>
                  </a:lnTo>
                  <a:lnTo>
                    <a:pt x="678624" y="990"/>
                  </a:lnTo>
                  <a:lnTo>
                    <a:pt x="678002" y="1117"/>
                  </a:lnTo>
                  <a:lnTo>
                    <a:pt x="677164" y="1625"/>
                  </a:lnTo>
                  <a:lnTo>
                    <a:pt x="676960" y="1930"/>
                  </a:lnTo>
                  <a:lnTo>
                    <a:pt x="676960" y="87706"/>
                  </a:lnTo>
                  <a:lnTo>
                    <a:pt x="677164" y="88011"/>
                  </a:lnTo>
                  <a:lnTo>
                    <a:pt x="678002" y="88519"/>
                  </a:lnTo>
                  <a:lnTo>
                    <a:pt x="678624" y="88633"/>
                  </a:lnTo>
                  <a:lnTo>
                    <a:pt x="708507" y="88633"/>
                  </a:lnTo>
                  <a:lnTo>
                    <a:pt x="714387" y="87680"/>
                  </a:lnTo>
                  <a:lnTo>
                    <a:pt x="722807" y="83845"/>
                  </a:lnTo>
                  <a:lnTo>
                    <a:pt x="724573" y="81622"/>
                  </a:lnTo>
                  <a:lnTo>
                    <a:pt x="724852" y="81267"/>
                  </a:lnTo>
                  <a:close/>
                </a:path>
                <a:path w="1602105" h="90169">
                  <a:moveTo>
                    <a:pt x="895705" y="1828"/>
                  </a:moveTo>
                  <a:lnTo>
                    <a:pt x="895451" y="1511"/>
                  </a:lnTo>
                  <a:lnTo>
                    <a:pt x="894461" y="1104"/>
                  </a:lnTo>
                  <a:lnTo>
                    <a:pt x="893089" y="990"/>
                  </a:lnTo>
                  <a:lnTo>
                    <a:pt x="859739" y="990"/>
                  </a:lnTo>
                  <a:lnTo>
                    <a:pt x="858291" y="1130"/>
                  </a:lnTo>
                  <a:lnTo>
                    <a:pt x="857250" y="1930"/>
                  </a:lnTo>
                  <a:lnTo>
                    <a:pt x="857250" y="87693"/>
                  </a:lnTo>
                  <a:lnTo>
                    <a:pt x="857453" y="88011"/>
                  </a:lnTo>
                  <a:lnTo>
                    <a:pt x="858291" y="88519"/>
                  </a:lnTo>
                  <a:lnTo>
                    <a:pt x="858901" y="88633"/>
                  </a:lnTo>
                  <a:lnTo>
                    <a:pt x="893826" y="88633"/>
                  </a:lnTo>
                  <a:lnTo>
                    <a:pt x="895451" y="88125"/>
                  </a:lnTo>
                  <a:lnTo>
                    <a:pt x="895705" y="87795"/>
                  </a:lnTo>
                  <a:lnTo>
                    <a:pt x="895705" y="84162"/>
                  </a:lnTo>
                  <a:lnTo>
                    <a:pt x="895121" y="83286"/>
                  </a:lnTo>
                  <a:lnTo>
                    <a:pt x="892784" y="81965"/>
                  </a:lnTo>
                  <a:lnTo>
                    <a:pt x="891247" y="81622"/>
                  </a:lnTo>
                  <a:lnTo>
                    <a:pt x="873988" y="81622"/>
                  </a:lnTo>
                  <a:lnTo>
                    <a:pt x="873988" y="48768"/>
                  </a:lnTo>
                  <a:lnTo>
                    <a:pt x="888758" y="48768"/>
                  </a:lnTo>
                  <a:lnTo>
                    <a:pt x="890295" y="48425"/>
                  </a:lnTo>
                  <a:lnTo>
                    <a:pt x="892632" y="47091"/>
                  </a:lnTo>
                  <a:lnTo>
                    <a:pt x="893216" y="46215"/>
                  </a:lnTo>
                  <a:lnTo>
                    <a:pt x="893216" y="42583"/>
                  </a:lnTo>
                  <a:lnTo>
                    <a:pt x="892949" y="42278"/>
                  </a:lnTo>
                  <a:lnTo>
                    <a:pt x="891336" y="41757"/>
                  </a:lnTo>
                  <a:lnTo>
                    <a:pt x="873988" y="41757"/>
                  </a:lnTo>
                  <a:lnTo>
                    <a:pt x="873988" y="8001"/>
                  </a:lnTo>
                  <a:lnTo>
                    <a:pt x="891247" y="8001"/>
                  </a:lnTo>
                  <a:lnTo>
                    <a:pt x="892784" y="7670"/>
                  </a:lnTo>
                  <a:lnTo>
                    <a:pt x="895121" y="6337"/>
                  </a:lnTo>
                  <a:lnTo>
                    <a:pt x="895705" y="5461"/>
                  </a:lnTo>
                  <a:lnTo>
                    <a:pt x="895705" y="1828"/>
                  </a:lnTo>
                  <a:close/>
                </a:path>
                <a:path w="1602105" h="90169">
                  <a:moveTo>
                    <a:pt x="1072489" y="1930"/>
                  </a:moveTo>
                  <a:lnTo>
                    <a:pt x="1072286" y="1625"/>
                  </a:lnTo>
                  <a:lnTo>
                    <a:pt x="1071448" y="1130"/>
                  </a:lnTo>
                  <a:lnTo>
                    <a:pt x="1070000" y="990"/>
                  </a:lnTo>
                  <a:lnTo>
                    <a:pt x="1060843" y="990"/>
                  </a:lnTo>
                  <a:lnTo>
                    <a:pt x="1059103" y="1282"/>
                  </a:lnTo>
                  <a:lnTo>
                    <a:pt x="1056424" y="2463"/>
                  </a:lnTo>
                  <a:lnTo>
                    <a:pt x="1055763" y="3225"/>
                  </a:lnTo>
                  <a:lnTo>
                    <a:pt x="1057021" y="50711"/>
                  </a:lnTo>
                  <a:lnTo>
                    <a:pt x="1056182" y="48907"/>
                  </a:lnTo>
                  <a:lnTo>
                    <a:pt x="1053160" y="41021"/>
                  </a:lnTo>
                  <a:lnTo>
                    <a:pt x="1043736" y="12700"/>
                  </a:lnTo>
                  <a:lnTo>
                    <a:pt x="1041107" y="3149"/>
                  </a:lnTo>
                  <a:lnTo>
                    <a:pt x="1040384" y="2413"/>
                  </a:lnTo>
                  <a:lnTo>
                    <a:pt x="1037805" y="1270"/>
                  </a:lnTo>
                  <a:lnTo>
                    <a:pt x="1036116" y="990"/>
                  </a:lnTo>
                  <a:lnTo>
                    <a:pt x="1027049" y="990"/>
                  </a:lnTo>
                  <a:lnTo>
                    <a:pt x="1025588" y="1130"/>
                  </a:lnTo>
                  <a:lnTo>
                    <a:pt x="1024547" y="1930"/>
                  </a:lnTo>
                  <a:lnTo>
                    <a:pt x="1024547" y="87693"/>
                  </a:lnTo>
                  <a:lnTo>
                    <a:pt x="1024750" y="88011"/>
                  </a:lnTo>
                  <a:lnTo>
                    <a:pt x="1025588" y="88519"/>
                  </a:lnTo>
                  <a:lnTo>
                    <a:pt x="1026223" y="88633"/>
                  </a:lnTo>
                  <a:lnTo>
                    <a:pt x="1036459" y="88633"/>
                  </a:lnTo>
                  <a:lnTo>
                    <a:pt x="1038275" y="88290"/>
                  </a:lnTo>
                  <a:lnTo>
                    <a:pt x="1040777" y="86918"/>
                  </a:lnTo>
                  <a:lnTo>
                    <a:pt x="1041361" y="86029"/>
                  </a:lnTo>
                  <a:lnTo>
                    <a:pt x="1040028" y="41059"/>
                  </a:lnTo>
                  <a:lnTo>
                    <a:pt x="1055585" y="84086"/>
                  </a:lnTo>
                  <a:lnTo>
                    <a:pt x="1056132" y="86639"/>
                  </a:lnTo>
                  <a:lnTo>
                    <a:pt x="1056843" y="87337"/>
                  </a:lnTo>
                  <a:lnTo>
                    <a:pt x="1059180" y="88379"/>
                  </a:lnTo>
                  <a:lnTo>
                    <a:pt x="1060843" y="88633"/>
                  </a:lnTo>
                  <a:lnTo>
                    <a:pt x="1070000" y="88633"/>
                  </a:lnTo>
                  <a:lnTo>
                    <a:pt x="1071448" y="88519"/>
                  </a:lnTo>
                  <a:lnTo>
                    <a:pt x="1072286" y="88011"/>
                  </a:lnTo>
                  <a:lnTo>
                    <a:pt x="1072489" y="87693"/>
                  </a:lnTo>
                  <a:lnTo>
                    <a:pt x="1072489" y="1930"/>
                  </a:lnTo>
                  <a:close/>
                </a:path>
                <a:path w="1602105" h="90169">
                  <a:moveTo>
                    <a:pt x="1254036" y="9093"/>
                  </a:moveTo>
                  <a:lnTo>
                    <a:pt x="1233639" y="0"/>
                  </a:lnTo>
                  <a:lnTo>
                    <a:pt x="1222489" y="0"/>
                  </a:lnTo>
                  <a:lnTo>
                    <a:pt x="1216596" y="952"/>
                  </a:lnTo>
                  <a:lnTo>
                    <a:pt x="1208189" y="4787"/>
                  </a:lnTo>
                  <a:lnTo>
                    <a:pt x="1206080" y="7429"/>
                  </a:lnTo>
                  <a:lnTo>
                    <a:pt x="1206080" y="80543"/>
                  </a:lnTo>
                  <a:lnTo>
                    <a:pt x="1226388" y="89636"/>
                  </a:lnTo>
                  <a:lnTo>
                    <a:pt x="1237640" y="89636"/>
                  </a:lnTo>
                  <a:lnTo>
                    <a:pt x="1243533" y="88671"/>
                  </a:lnTo>
                  <a:lnTo>
                    <a:pt x="1251927" y="84836"/>
                  </a:lnTo>
                  <a:lnTo>
                    <a:pt x="1254036" y="82207"/>
                  </a:lnTo>
                  <a:lnTo>
                    <a:pt x="1254036" y="51206"/>
                  </a:lnTo>
                  <a:lnTo>
                    <a:pt x="1237297" y="79997"/>
                  </a:lnTo>
                  <a:lnTo>
                    <a:pt x="1236700" y="80911"/>
                  </a:lnTo>
                  <a:lnTo>
                    <a:pt x="1234287" y="82283"/>
                  </a:lnTo>
                  <a:lnTo>
                    <a:pt x="1232484" y="82626"/>
                  </a:lnTo>
                  <a:lnTo>
                    <a:pt x="1227556" y="82626"/>
                  </a:lnTo>
                  <a:lnTo>
                    <a:pt x="1225727" y="82283"/>
                  </a:lnTo>
                  <a:lnTo>
                    <a:pt x="1223391" y="80911"/>
                  </a:lnTo>
                  <a:lnTo>
                    <a:pt x="1222819" y="79997"/>
                  </a:lnTo>
                  <a:lnTo>
                    <a:pt x="1222819" y="9639"/>
                  </a:lnTo>
                  <a:lnTo>
                    <a:pt x="1223429" y="8724"/>
                  </a:lnTo>
                  <a:lnTo>
                    <a:pt x="1225829" y="7353"/>
                  </a:lnTo>
                  <a:lnTo>
                    <a:pt x="1227645" y="7010"/>
                  </a:lnTo>
                  <a:lnTo>
                    <a:pt x="1232560" y="7010"/>
                  </a:lnTo>
                  <a:lnTo>
                    <a:pt x="1234389" y="7353"/>
                  </a:lnTo>
                  <a:lnTo>
                    <a:pt x="1236713" y="8724"/>
                  </a:lnTo>
                  <a:lnTo>
                    <a:pt x="1237297" y="9639"/>
                  </a:lnTo>
                  <a:lnTo>
                    <a:pt x="1237297" y="37515"/>
                  </a:lnTo>
                  <a:lnTo>
                    <a:pt x="1237907" y="38404"/>
                  </a:lnTo>
                  <a:lnTo>
                    <a:pt x="1240320" y="39776"/>
                  </a:lnTo>
                  <a:lnTo>
                    <a:pt x="1242123" y="40119"/>
                  </a:lnTo>
                  <a:lnTo>
                    <a:pt x="1251534" y="40119"/>
                  </a:lnTo>
                  <a:lnTo>
                    <a:pt x="1252982" y="39992"/>
                  </a:lnTo>
                  <a:lnTo>
                    <a:pt x="1254036" y="39179"/>
                  </a:lnTo>
                  <a:lnTo>
                    <a:pt x="1254036" y="9093"/>
                  </a:lnTo>
                  <a:close/>
                </a:path>
                <a:path w="1602105" h="90169">
                  <a:moveTo>
                    <a:pt x="1424838" y="1828"/>
                  </a:moveTo>
                  <a:lnTo>
                    <a:pt x="1424584" y="1511"/>
                  </a:lnTo>
                  <a:lnTo>
                    <a:pt x="1423593" y="1104"/>
                  </a:lnTo>
                  <a:lnTo>
                    <a:pt x="1422209" y="990"/>
                  </a:lnTo>
                  <a:lnTo>
                    <a:pt x="1388872" y="990"/>
                  </a:lnTo>
                  <a:lnTo>
                    <a:pt x="1387424" y="1130"/>
                  </a:lnTo>
                  <a:lnTo>
                    <a:pt x="1386382" y="1930"/>
                  </a:lnTo>
                  <a:lnTo>
                    <a:pt x="1386382" y="87693"/>
                  </a:lnTo>
                  <a:lnTo>
                    <a:pt x="1386586" y="88011"/>
                  </a:lnTo>
                  <a:lnTo>
                    <a:pt x="1387424" y="88519"/>
                  </a:lnTo>
                  <a:lnTo>
                    <a:pt x="1388046" y="88633"/>
                  </a:lnTo>
                  <a:lnTo>
                    <a:pt x="1422958" y="88633"/>
                  </a:lnTo>
                  <a:lnTo>
                    <a:pt x="1424584" y="88125"/>
                  </a:lnTo>
                  <a:lnTo>
                    <a:pt x="1424838" y="87795"/>
                  </a:lnTo>
                  <a:lnTo>
                    <a:pt x="1424838" y="84162"/>
                  </a:lnTo>
                  <a:lnTo>
                    <a:pt x="1424254" y="83286"/>
                  </a:lnTo>
                  <a:lnTo>
                    <a:pt x="1421917" y="81965"/>
                  </a:lnTo>
                  <a:lnTo>
                    <a:pt x="1420380" y="81622"/>
                  </a:lnTo>
                  <a:lnTo>
                    <a:pt x="1403108" y="81622"/>
                  </a:lnTo>
                  <a:lnTo>
                    <a:pt x="1403108" y="48768"/>
                  </a:lnTo>
                  <a:lnTo>
                    <a:pt x="1417878" y="48768"/>
                  </a:lnTo>
                  <a:lnTo>
                    <a:pt x="1419428" y="48425"/>
                  </a:lnTo>
                  <a:lnTo>
                    <a:pt x="1421752" y="47091"/>
                  </a:lnTo>
                  <a:lnTo>
                    <a:pt x="1422336" y="46215"/>
                  </a:lnTo>
                  <a:lnTo>
                    <a:pt x="1422336" y="42583"/>
                  </a:lnTo>
                  <a:lnTo>
                    <a:pt x="1422082" y="42278"/>
                  </a:lnTo>
                  <a:lnTo>
                    <a:pt x="1420456" y="41757"/>
                  </a:lnTo>
                  <a:lnTo>
                    <a:pt x="1403108" y="41757"/>
                  </a:lnTo>
                  <a:lnTo>
                    <a:pt x="1403108" y="8001"/>
                  </a:lnTo>
                  <a:lnTo>
                    <a:pt x="1420380" y="8001"/>
                  </a:lnTo>
                  <a:lnTo>
                    <a:pt x="1421917" y="7670"/>
                  </a:lnTo>
                  <a:lnTo>
                    <a:pt x="1424254" y="6337"/>
                  </a:lnTo>
                  <a:lnTo>
                    <a:pt x="1424838" y="5461"/>
                  </a:lnTo>
                  <a:lnTo>
                    <a:pt x="1424838" y="1828"/>
                  </a:lnTo>
                  <a:close/>
                </a:path>
                <a:path w="1602105" h="90169">
                  <a:moveTo>
                    <a:pt x="1601622" y="7429"/>
                  </a:moveTo>
                  <a:lnTo>
                    <a:pt x="1599526" y="4800"/>
                  </a:lnTo>
                  <a:lnTo>
                    <a:pt x="1591119" y="965"/>
                  </a:lnTo>
                  <a:lnTo>
                    <a:pt x="1585226" y="0"/>
                  </a:lnTo>
                  <a:lnTo>
                    <a:pt x="1573987" y="0"/>
                  </a:lnTo>
                  <a:lnTo>
                    <a:pt x="1553679" y="9105"/>
                  </a:lnTo>
                  <a:lnTo>
                    <a:pt x="1553679" y="16027"/>
                  </a:lnTo>
                  <a:lnTo>
                    <a:pt x="1571955" y="47548"/>
                  </a:lnTo>
                  <a:lnTo>
                    <a:pt x="1574444" y="50647"/>
                  </a:lnTo>
                  <a:lnTo>
                    <a:pt x="1579105" y="57200"/>
                  </a:lnTo>
                  <a:lnTo>
                    <a:pt x="1581048" y="60845"/>
                  </a:lnTo>
                  <a:lnTo>
                    <a:pt x="1584121" y="68859"/>
                  </a:lnTo>
                  <a:lnTo>
                    <a:pt x="1584896" y="73533"/>
                  </a:lnTo>
                  <a:lnTo>
                    <a:pt x="1584896" y="80010"/>
                  </a:lnTo>
                  <a:lnTo>
                    <a:pt x="1584312" y="80911"/>
                  </a:lnTo>
                  <a:lnTo>
                    <a:pt x="1581988" y="82283"/>
                  </a:lnTo>
                  <a:lnTo>
                    <a:pt x="1580146" y="82626"/>
                  </a:lnTo>
                  <a:lnTo>
                    <a:pt x="1575231" y="82626"/>
                  </a:lnTo>
                  <a:lnTo>
                    <a:pt x="1573415" y="82283"/>
                  </a:lnTo>
                  <a:lnTo>
                    <a:pt x="1571015" y="80911"/>
                  </a:lnTo>
                  <a:lnTo>
                    <a:pt x="1570418" y="80010"/>
                  </a:lnTo>
                  <a:lnTo>
                    <a:pt x="1570418" y="61023"/>
                  </a:lnTo>
                  <a:lnTo>
                    <a:pt x="1569796" y="60121"/>
                  </a:lnTo>
                  <a:lnTo>
                    <a:pt x="1553679" y="59334"/>
                  </a:lnTo>
                  <a:lnTo>
                    <a:pt x="1553679" y="82207"/>
                  </a:lnTo>
                  <a:lnTo>
                    <a:pt x="1555788" y="84848"/>
                  </a:lnTo>
                  <a:lnTo>
                    <a:pt x="1564182" y="88684"/>
                  </a:lnTo>
                  <a:lnTo>
                    <a:pt x="1570075" y="89636"/>
                  </a:lnTo>
                  <a:lnTo>
                    <a:pt x="1581226" y="89636"/>
                  </a:lnTo>
                  <a:lnTo>
                    <a:pt x="1601622" y="80543"/>
                  </a:lnTo>
                  <a:lnTo>
                    <a:pt x="1601622" y="74701"/>
                  </a:lnTo>
                  <a:lnTo>
                    <a:pt x="1578470" y="34518"/>
                  </a:lnTo>
                  <a:lnTo>
                    <a:pt x="1576781" y="32080"/>
                  </a:lnTo>
                  <a:lnTo>
                    <a:pt x="1573784" y="26885"/>
                  </a:lnTo>
                  <a:lnTo>
                    <a:pt x="1572602" y="24079"/>
                  </a:lnTo>
                  <a:lnTo>
                    <a:pt x="1570837" y="17983"/>
                  </a:lnTo>
                  <a:lnTo>
                    <a:pt x="1570418" y="14554"/>
                  </a:lnTo>
                  <a:lnTo>
                    <a:pt x="1570418" y="9639"/>
                  </a:lnTo>
                  <a:lnTo>
                    <a:pt x="1570990" y="8724"/>
                  </a:lnTo>
                  <a:lnTo>
                    <a:pt x="1573314" y="7353"/>
                  </a:lnTo>
                  <a:lnTo>
                    <a:pt x="1575155" y="7010"/>
                  </a:lnTo>
                  <a:lnTo>
                    <a:pt x="1580070" y="7010"/>
                  </a:lnTo>
                  <a:lnTo>
                    <a:pt x="1581886" y="7353"/>
                  </a:lnTo>
                  <a:lnTo>
                    <a:pt x="1584286" y="8724"/>
                  </a:lnTo>
                  <a:lnTo>
                    <a:pt x="1584896" y="9639"/>
                  </a:lnTo>
                  <a:lnTo>
                    <a:pt x="1584896" y="28625"/>
                  </a:lnTo>
                  <a:lnTo>
                    <a:pt x="1585506" y="29514"/>
                  </a:lnTo>
                  <a:lnTo>
                    <a:pt x="1587919" y="30886"/>
                  </a:lnTo>
                  <a:lnTo>
                    <a:pt x="1589722" y="31242"/>
                  </a:lnTo>
                  <a:lnTo>
                    <a:pt x="1599133" y="31242"/>
                  </a:lnTo>
                  <a:lnTo>
                    <a:pt x="1600581" y="31102"/>
                  </a:lnTo>
                  <a:lnTo>
                    <a:pt x="1601419" y="30607"/>
                  </a:lnTo>
                  <a:lnTo>
                    <a:pt x="1601622" y="30302"/>
                  </a:lnTo>
                  <a:lnTo>
                    <a:pt x="1601622" y="7429"/>
                  </a:lnTo>
                  <a:close/>
                </a:path>
              </a:pathLst>
            </a:custGeom>
            <a:solidFill>
              <a:srgbClr val="6E6F72"/>
            </a:solidFill>
          </p:spPr>
          <p:txBody>
            <a:bodyPr wrap="square" lIns="0" tIns="0" rIns="0" bIns="0" rtlCol="0"/>
            <a:lstStyle/>
            <a:p>
              <a:endParaRPr sz="1092"/>
            </a:p>
          </p:txBody>
        </p:sp>
        <p:sp>
          <p:nvSpPr>
            <p:cNvPr id="33" name="object 33"/>
            <p:cNvSpPr/>
            <p:nvPr/>
          </p:nvSpPr>
          <p:spPr>
            <a:xfrm>
              <a:off x="1009970" y="1511790"/>
              <a:ext cx="736480" cy="440824"/>
            </a:xfrm>
            <a:prstGeom prst="rect">
              <a:avLst/>
            </a:prstGeom>
            <a:blipFill>
              <a:blip r:embed="rId6" cstate="print"/>
              <a:stretch>
                <a:fillRect/>
              </a:stretch>
            </a:blipFill>
          </p:spPr>
          <p:txBody>
            <a:bodyPr wrap="square" lIns="0" tIns="0" rIns="0" bIns="0" rtlCol="0"/>
            <a:lstStyle/>
            <a:p>
              <a:endParaRPr sz="1092"/>
            </a:p>
          </p:txBody>
        </p:sp>
        <p:sp>
          <p:nvSpPr>
            <p:cNvPr id="34" name="object 34"/>
            <p:cNvSpPr/>
            <p:nvPr/>
          </p:nvSpPr>
          <p:spPr>
            <a:xfrm>
              <a:off x="1155985" y="2472292"/>
              <a:ext cx="118818" cy="127670"/>
            </a:xfrm>
            <a:prstGeom prst="rect">
              <a:avLst/>
            </a:prstGeom>
            <a:blipFill>
              <a:blip r:embed="rId7" cstate="print"/>
              <a:stretch>
                <a:fillRect/>
              </a:stretch>
            </a:blipFill>
          </p:spPr>
          <p:txBody>
            <a:bodyPr wrap="square" lIns="0" tIns="0" rIns="0" bIns="0" rtlCol="0"/>
            <a:lstStyle/>
            <a:p>
              <a:endParaRPr sz="1092"/>
            </a:p>
          </p:txBody>
        </p:sp>
        <p:sp>
          <p:nvSpPr>
            <p:cNvPr id="35" name="object 35"/>
            <p:cNvSpPr/>
            <p:nvPr/>
          </p:nvSpPr>
          <p:spPr>
            <a:xfrm>
              <a:off x="1306170" y="2472292"/>
              <a:ext cx="118730" cy="127670"/>
            </a:xfrm>
            <a:prstGeom prst="rect">
              <a:avLst/>
            </a:prstGeom>
            <a:blipFill>
              <a:blip r:embed="rId8" cstate="print"/>
              <a:stretch>
                <a:fillRect/>
              </a:stretch>
            </a:blipFill>
          </p:spPr>
          <p:txBody>
            <a:bodyPr wrap="square" lIns="0" tIns="0" rIns="0" bIns="0" rtlCol="0"/>
            <a:lstStyle/>
            <a:p>
              <a:endParaRPr sz="1092"/>
            </a:p>
          </p:txBody>
        </p:sp>
        <p:sp>
          <p:nvSpPr>
            <p:cNvPr id="36" name="object 36"/>
            <p:cNvSpPr/>
            <p:nvPr/>
          </p:nvSpPr>
          <p:spPr>
            <a:xfrm>
              <a:off x="1456337" y="2472292"/>
              <a:ext cx="118809" cy="127670"/>
            </a:xfrm>
            <a:prstGeom prst="rect">
              <a:avLst/>
            </a:prstGeom>
            <a:blipFill>
              <a:blip r:embed="rId9" cstate="print"/>
              <a:stretch>
                <a:fillRect/>
              </a:stretch>
            </a:blipFill>
          </p:spPr>
          <p:txBody>
            <a:bodyPr wrap="square" lIns="0" tIns="0" rIns="0" bIns="0" rtlCol="0"/>
            <a:lstStyle/>
            <a:p>
              <a:endParaRPr sz="1092"/>
            </a:p>
          </p:txBody>
        </p:sp>
        <p:sp>
          <p:nvSpPr>
            <p:cNvPr id="37" name="object 37"/>
            <p:cNvSpPr/>
            <p:nvPr/>
          </p:nvSpPr>
          <p:spPr>
            <a:xfrm>
              <a:off x="396671" y="1369919"/>
              <a:ext cx="1932305" cy="1306830"/>
            </a:xfrm>
            <a:custGeom>
              <a:avLst/>
              <a:gdLst/>
              <a:ahLst/>
              <a:cxnLst/>
              <a:rect l="l" t="t" r="r" b="b"/>
              <a:pathLst>
                <a:path w="1932305" h="1306830">
                  <a:moveTo>
                    <a:pt x="731380" y="1166355"/>
                  </a:moveTo>
                  <a:lnTo>
                    <a:pt x="165061" y="1166355"/>
                  </a:lnTo>
                  <a:lnTo>
                    <a:pt x="165061" y="1171308"/>
                  </a:lnTo>
                  <a:lnTo>
                    <a:pt x="731380" y="1171308"/>
                  </a:lnTo>
                  <a:lnTo>
                    <a:pt x="731380" y="1166355"/>
                  </a:lnTo>
                  <a:close/>
                </a:path>
                <a:path w="1932305" h="1306830">
                  <a:moveTo>
                    <a:pt x="1766684" y="1166355"/>
                  </a:moveTo>
                  <a:lnTo>
                    <a:pt x="1200365" y="1166355"/>
                  </a:lnTo>
                  <a:lnTo>
                    <a:pt x="1200365" y="1171308"/>
                  </a:lnTo>
                  <a:lnTo>
                    <a:pt x="1766684" y="1171308"/>
                  </a:lnTo>
                  <a:lnTo>
                    <a:pt x="1766684" y="1166355"/>
                  </a:lnTo>
                  <a:close/>
                </a:path>
                <a:path w="1932305" h="1306830">
                  <a:moveTo>
                    <a:pt x="1931733" y="0"/>
                  </a:moveTo>
                  <a:lnTo>
                    <a:pt x="1923148" y="0"/>
                  </a:lnTo>
                  <a:lnTo>
                    <a:pt x="1923148" y="8890"/>
                  </a:lnTo>
                  <a:lnTo>
                    <a:pt x="1923148" y="1297940"/>
                  </a:lnTo>
                  <a:lnTo>
                    <a:pt x="8597" y="1297940"/>
                  </a:lnTo>
                  <a:lnTo>
                    <a:pt x="8597" y="8890"/>
                  </a:lnTo>
                  <a:lnTo>
                    <a:pt x="1923148" y="8890"/>
                  </a:lnTo>
                  <a:lnTo>
                    <a:pt x="1923148" y="0"/>
                  </a:lnTo>
                  <a:lnTo>
                    <a:pt x="0" y="0"/>
                  </a:lnTo>
                  <a:lnTo>
                    <a:pt x="0" y="8890"/>
                  </a:lnTo>
                  <a:lnTo>
                    <a:pt x="0" y="1297940"/>
                  </a:lnTo>
                  <a:lnTo>
                    <a:pt x="0" y="1306830"/>
                  </a:lnTo>
                  <a:lnTo>
                    <a:pt x="1931733" y="1306830"/>
                  </a:lnTo>
                  <a:lnTo>
                    <a:pt x="1931733" y="1298079"/>
                  </a:lnTo>
                  <a:lnTo>
                    <a:pt x="1931733" y="1297940"/>
                  </a:lnTo>
                  <a:lnTo>
                    <a:pt x="1931733" y="8890"/>
                  </a:lnTo>
                  <a:lnTo>
                    <a:pt x="1931733" y="8674"/>
                  </a:lnTo>
                  <a:lnTo>
                    <a:pt x="1931733" y="0"/>
                  </a:lnTo>
                  <a:close/>
                </a:path>
              </a:pathLst>
            </a:custGeom>
            <a:solidFill>
              <a:srgbClr val="231F20"/>
            </a:solidFill>
          </p:spPr>
          <p:txBody>
            <a:bodyPr wrap="square" lIns="0" tIns="0" rIns="0" bIns="0" rtlCol="0"/>
            <a:lstStyle/>
            <a:p>
              <a:endParaRPr sz="1092"/>
            </a:p>
          </p:txBody>
        </p:sp>
      </p:grpSp>
      <p:sp>
        <p:nvSpPr>
          <p:cNvPr id="43" name="object 8">
            <a:extLst>
              <a:ext uri="{FF2B5EF4-FFF2-40B4-BE49-F238E27FC236}">
                <a16:creationId xmlns:a16="http://schemas.microsoft.com/office/drawing/2014/main" id="{37B21F2D-DFFA-48D5-B1C6-96AA70BE510F}"/>
              </a:ext>
            </a:extLst>
          </p:cNvPr>
          <p:cNvSpPr/>
          <p:nvPr/>
        </p:nvSpPr>
        <p:spPr>
          <a:xfrm>
            <a:off x="6208567" y="137908"/>
            <a:ext cx="2473335" cy="5684443"/>
          </a:xfrm>
          <a:prstGeom prst="rect">
            <a:avLst/>
          </a:prstGeom>
          <a:blipFill>
            <a:blip r:embed="rId10" cstate="print"/>
            <a:stretch>
              <a:fillRect/>
            </a:stretch>
          </a:blipFill>
        </p:spPr>
        <p:txBody>
          <a:bodyPr wrap="square" lIns="0" tIns="0" rIns="0" bIns="0" rtlCol="0"/>
          <a:lstStyle/>
          <a:p>
            <a:endParaRPr sz="1092" dirty="0"/>
          </a:p>
        </p:txBody>
      </p:sp>
      <p:sp>
        <p:nvSpPr>
          <p:cNvPr id="44" name="object 13">
            <a:extLst>
              <a:ext uri="{FF2B5EF4-FFF2-40B4-BE49-F238E27FC236}">
                <a16:creationId xmlns:a16="http://schemas.microsoft.com/office/drawing/2014/main" id="{5A65DC6E-72C2-42F0-BC6C-594DF9D3F047}"/>
              </a:ext>
            </a:extLst>
          </p:cNvPr>
          <p:cNvSpPr txBox="1"/>
          <p:nvPr/>
        </p:nvSpPr>
        <p:spPr>
          <a:xfrm>
            <a:off x="6208567" y="5626312"/>
            <a:ext cx="2473335" cy="220887"/>
          </a:xfrm>
          <a:prstGeom prst="rect">
            <a:avLst/>
          </a:prstGeom>
          <a:solidFill>
            <a:srgbClr val="662D91">
              <a:alpha val="89999"/>
            </a:srgbClr>
          </a:solidFill>
        </p:spPr>
        <p:txBody>
          <a:bodyPr vert="horz" wrap="square" lIns="0" tIns="5391" rIns="0" bIns="0" rtlCol="0">
            <a:spAutoFit/>
          </a:bodyPr>
          <a:lstStyle/>
          <a:p>
            <a:pPr marL="230653">
              <a:spcBef>
                <a:spcPts val="42"/>
              </a:spcBef>
            </a:pPr>
            <a:r>
              <a:rPr sz="1400" spc="97" dirty="0">
                <a:solidFill>
                  <a:srgbClr val="FFFFFF"/>
                </a:solidFill>
                <a:latin typeface="Times New Roman"/>
                <a:cs typeface="Times New Roman"/>
              </a:rPr>
              <a:t>3-fixture </a:t>
            </a:r>
            <a:r>
              <a:rPr sz="1400" spc="109" dirty="0">
                <a:solidFill>
                  <a:srgbClr val="FFFFFF"/>
                </a:solidFill>
                <a:latin typeface="Times New Roman"/>
                <a:cs typeface="Times New Roman"/>
              </a:rPr>
              <a:t>shower</a:t>
            </a:r>
            <a:r>
              <a:rPr sz="1400" spc="-69" dirty="0">
                <a:solidFill>
                  <a:srgbClr val="FFFFFF"/>
                </a:solidFill>
                <a:latin typeface="Times New Roman"/>
                <a:cs typeface="Times New Roman"/>
              </a:rPr>
              <a:t> </a:t>
            </a:r>
            <a:r>
              <a:rPr sz="1400" spc="103" dirty="0">
                <a:solidFill>
                  <a:srgbClr val="FFFFFF"/>
                </a:solidFill>
                <a:latin typeface="Times New Roman"/>
                <a:cs typeface="Times New Roman"/>
              </a:rPr>
              <a:t>panel</a:t>
            </a:r>
            <a:endParaRPr sz="1400" dirty="0">
              <a:latin typeface="Times New Roman"/>
              <a:cs typeface="Times New Roman"/>
            </a:endParaRPr>
          </a:p>
        </p:txBody>
      </p:sp>
      <p:sp>
        <p:nvSpPr>
          <p:cNvPr id="45" name="object 7">
            <a:extLst>
              <a:ext uri="{FF2B5EF4-FFF2-40B4-BE49-F238E27FC236}">
                <a16:creationId xmlns:a16="http://schemas.microsoft.com/office/drawing/2014/main" id="{5E53BA1D-1E6F-434D-AF19-11007964F80E}"/>
              </a:ext>
            </a:extLst>
          </p:cNvPr>
          <p:cNvSpPr/>
          <p:nvPr/>
        </p:nvSpPr>
        <p:spPr>
          <a:xfrm>
            <a:off x="9304747" y="137908"/>
            <a:ext cx="2319874" cy="2969016"/>
          </a:xfrm>
          <a:prstGeom prst="rect">
            <a:avLst/>
          </a:prstGeom>
          <a:blipFill>
            <a:blip r:embed="rId11" cstate="print"/>
            <a:stretch>
              <a:fillRect/>
            </a:stretch>
          </a:blipFill>
        </p:spPr>
        <p:txBody>
          <a:bodyPr wrap="square" lIns="0" tIns="0" rIns="0" bIns="0" rtlCol="0"/>
          <a:lstStyle/>
          <a:p>
            <a:endParaRPr sz="1092" dirty="0"/>
          </a:p>
        </p:txBody>
      </p:sp>
      <p:sp>
        <p:nvSpPr>
          <p:cNvPr id="46" name="object 14">
            <a:extLst>
              <a:ext uri="{FF2B5EF4-FFF2-40B4-BE49-F238E27FC236}">
                <a16:creationId xmlns:a16="http://schemas.microsoft.com/office/drawing/2014/main" id="{4496F79C-CBC5-4DE4-95F9-6FA9AA7C4171}"/>
              </a:ext>
            </a:extLst>
          </p:cNvPr>
          <p:cNvSpPr txBox="1"/>
          <p:nvPr/>
        </p:nvSpPr>
        <p:spPr>
          <a:xfrm>
            <a:off x="9283618" y="3101759"/>
            <a:ext cx="2362132" cy="282443"/>
          </a:xfrm>
          <a:prstGeom prst="rect">
            <a:avLst/>
          </a:prstGeom>
          <a:solidFill>
            <a:srgbClr val="ED1E82">
              <a:alpha val="89999"/>
            </a:srgbClr>
          </a:solidFill>
        </p:spPr>
        <p:txBody>
          <a:bodyPr vert="horz" wrap="square" lIns="0" tIns="5391" rIns="0" bIns="0" rtlCol="0">
            <a:spAutoFit/>
          </a:bodyPr>
          <a:lstStyle/>
          <a:p>
            <a:pPr marL="448214">
              <a:spcBef>
                <a:spcPts val="42"/>
              </a:spcBef>
            </a:pPr>
            <a:r>
              <a:rPr spc="82" dirty="0">
                <a:solidFill>
                  <a:srgbClr val="FFFFFF"/>
                </a:solidFill>
                <a:latin typeface="Times New Roman"/>
                <a:cs typeface="Times New Roman"/>
              </a:rPr>
              <a:t>Face</a:t>
            </a:r>
            <a:r>
              <a:rPr spc="42" dirty="0">
                <a:solidFill>
                  <a:srgbClr val="FFFFFF"/>
                </a:solidFill>
                <a:latin typeface="Times New Roman"/>
                <a:cs typeface="Times New Roman"/>
              </a:rPr>
              <a:t> </a:t>
            </a:r>
            <a:r>
              <a:rPr spc="106" dirty="0">
                <a:solidFill>
                  <a:srgbClr val="FFFFFF"/>
                </a:solidFill>
                <a:latin typeface="Times New Roman"/>
                <a:cs typeface="Times New Roman"/>
              </a:rPr>
              <a:t>Steamer</a:t>
            </a:r>
            <a:endParaRPr dirty="0">
              <a:latin typeface="Times New Roman"/>
              <a:cs typeface="Times New Roman"/>
            </a:endParaRPr>
          </a:p>
        </p:txBody>
      </p:sp>
      <p:sp>
        <p:nvSpPr>
          <p:cNvPr id="47" name="object 10">
            <a:extLst>
              <a:ext uri="{FF2B5EF4-FFF2-40B4-BE49-F238E27FC236}">
                <a16:creationId xmlns:a16="http://schemas.microsoft.com/office/drawing/2014/main" id="{8226A264-AFE8-46BE-8B78-4C7D3872616C}"/>
              </a:ext>
            </a:extLst>
          </p:cNvPr>
          <p:cNvSpPr/>
          <p:nvPr/>
        </p:nvSpPr>
        <p:spPr>
          <a:xfrm>
            <a:off x="8818534" y="3481421"/>
            <a:ext cx="1713772" cy="2821948"/>
          </a:xfrm>
          <a:prstGeom prst="rect">
            <a:avLst/>
          </a:prstGeom>
          <a:blipFill>
            <a:blip r:embed="rId12" cstate="print"/>
            <a:stretch>
              <a:fillRect/>
            </a:stretch>
          </a:blipFill>
        </p:spPr>
        <p:txBody>
          <a:bodyPr wrap="square" lIns="0" tIns="0" rIns="0" bIns="0" rtlCol="0"/>
          <a:lstStyle/>
          <a:p>
            <a:endParaRPr sz="1092"/>
          </a:p>
        </p:txBody>
      </p:sp>
      <p:sp>
        <p:nvSpPr>
          <p:cNvPr id="48" name="object 12">
            <a:extLst>
              <a:ext uri="{FF2B5EF4-FFF2-40B4-BE49-F238E27FC236}">
                <a16:creationId xmlns:a16="http://schemas.microsoft.com/office/drawing/2014/main" id="{CF24E224-2FAB-4365-B5A4-D7B91DB9B7B9}"/>
              </a:ext>
            </a:extLst>
          </p:cNvPr>
          <p:cNvSpPr txBox="1"/>
          <p:nvPr/>
        </p:nvSpPr>
        <p:spPr>
          <a:xfrm>
            <a:off x="8805185" y="6450296"/>
            <a:ext cx="1713771" cy="174721"/>
          </a:xfrm>
          <a:prstGeom prst="rect">
            <a:avLst/>
          </a:prstGeom>
          <a:solidFill>
            <a:srgbClr val="00A14B">
              <a:alpha val="89999"/>
            </a:srgbClr>
          </a:solidFill>
        </p:spPr>
        <p:txBody>
          <a:bodyPr vert="horz" wrap="square" lIns="0" tIns="5391" rIns="0" bIns="0" rtlCol="0">
            <a:spAutoFit/>
          </a:bodyPr>
          <a:lstStyle/>
          <a:p>
            <a:pPr marL="216021" algn="ctr">
              <a:spcBef>
                <a:spcPts val="42"/>
              </a:spcBef>
            </a:pPr>
            <a:r>
              <a:rPr sz="1100" spc="136" dirty="0">
                <a:solidFill>
                  <a:srgbClr val="FFFFFF"/>
                </a:solidFill>
                <a:latin typeface="Times New Roman"/>
                <a:cs typeface="Times New Roman"/>
              </a:rPr>
              <a:t>feet</a:t>
            </a:r>
            <a:r>
              <a:rPr sz="1100" spc="39" dirty="0">
                <a:solidFill>
                  <a:srgbClr val="FFFFFF"/>
                </a:solidFill>
                <a:latin typeface="Times New Roman"/>
                <a:cs typeface="Times New Roman"/>
              </a:rPr>
              <a:t> </a:t>
            </a:r>
            <a:r>
              <a:rPr sz="1100" spc="136" dirty="0">
                <a:solidFill>
                  <a:srgbClr val="FFFFFF"/>
                </a:solidFill>
                <a:latin typeface="Times New Roman"/>
                <a:cs typeface="Times New Roman"/>
              </a:rPr>
              <a:t>cleanser</a:t>
            </a:r>
            <a:endParaRPr sz="1100" dirty="0">
              <a:latin typeface="Times New Roman"/>
              <a:cs typeface="Times New Roman"/>
            </a:endParaRPr>
          </a:p>
        </p:txBody>
      </p:sp>
      <p:sp>
        <p:nvSpPr>
          <p:cNvPr id="49" name="object 6">
            <a:extLst>
              <a:ext uri="{FF2B5EF4-FFF2-40B4-BE49-F238E27FC236}">
                <a16:creationId xmlns:a16="http://schemas.microsoft.com/office/drawing/2014/main" id="{355D29CC-6AAF-4683-9269-B0A630F3D8F0}"/>
              </a:ext>
            </a:extLst>
          </p:cNvPr>
          <p:cNvSpPr/>
          <p:nvPr/>
        </p:nvSpPr>
        <p:spPr>
          <a:xfrm>
            <a:off x="10668937" y="3481421"/>
            <a:ext cx="1437339" cy="2821948"/>
          </a:xfrm>
          <a:prstGeom prst="rect">
            <a:avLst/>
          </a:prstGeom>
          <a:blipFill>
            <a:blip r:embed="rId13" cstate="print"/>
            <a:stretch>
              <a:fillRect/>
            </a:stretch>
          </a:blipFill>
        </p:spPr>
        <p:txBody>
          <a:bodyPr wrap="square" lIns="0" tIns="0" rIns="0" bIns="0" rtlCol="0"/>
          <a:lstStyle/>
          <a:p>
            <a:endParaRPr sz="1092"/>
          </a:p>
        </p:txBody>
      </p:sp>
      <p:sp>
        <p:nvSpPr>
          <p:cNvPr id="50" name="object 11">
            <a:extLst>
              <a:ext uri="{FF2B5EF4-FFF2-40B4-BE49-F238E27FC236}">
                <a16:creationId xmlns:a16="http://schemas.microsoft.com/office/drawing/2014/main" id="{EAB42538-1E00-4742-A14E-34F6E62F488C}"/>
              </a:ext>
            </a:extLst>
          </p:cNvPr>
          <p:cNvSpPr txBox="1"/>
          <p:nvPr/>
        </p:nvSpPr>
        <p:spPr>
          <a:xfrm>
            <a:off x="10668937" y="6450297"/>
            <a:ext cx="1437338" cy="174721"/>
          </a:xfrm>
          <a:prstGeom prst="rect">
            <a:avLst/>
          </a:prstGeom>
          <a:solidFill>
            <a:srgbClr val="F7E431">
              <a:alpha val="89999"/>
            </a:srgbClr>
          </a:solidFill>
        </p:spPr>
        <p:txBody>
          <a:bodyPr vert="horz" wrap="square" lIns="0" tIns="5391" rIns="0" bIns="0" rtlCol="0">
            <a:spAutoFit/>
          </a:bodyPr>
          <a:lstStyle/>
          <a:p>
            <a:pPr marL="103197">
              <a:spcBef>
                <a:spcPts val="42"/>
              </a:spcBef>
            </a:pPr>
            <a:r>
              <a:rPr sz="1100" spc="82" dirty="0">
                <a:solidFill>
                  <a:srgbClr val="010101"/>
                </a:solidFill>
                <a:latin typeface="Times New Roman"/>
                <a:cs typeface="Times New Roman"/>
              </a:rPr>
              <a:t>Aromatic</a:t>
            </a:r>
            <a:r>
              <a:rPr sz="1100" spc="36" dirty="0">
                <a:solidFill>
                  <a:srgbClr val="010101"/>
                </a:solidFill>
                <a:latin typeface="Times New Roman"/>
                <a:cs typeface="Times New Roman"/>
              </a:rPr>
              <a:t> </a:t>
            </a:r>
            <a:r>
              <a:rPr sz="1100" spc="136" dirty="0">
                <a:solidFill>
                  <a:srgbClr val="010101"/>
                </a:solidFill>
                <a:latin typeface="Times New Roman"/>
                <a:cs typeface="Times New Roman"/>
              </a:rPr>
              <a:t>diffuser</a:t>
            </a:r>
            <a:endParaRPr sz="1100" dirty="0">
              <a:latin typeface="Times New Roman"/>
              <a:cs typeface="Times New Roman"/>
            </a:endParaRPr>
          </a:p>
        </p:txBody>
      </p:sp>
      <p:sp>
        <p:nvSpPr>
          <p:cNvPr id="51" name="object 5">
            <a:extLst>
              <a:ext uri="{FF2B5EF4-FFF2-40B4-BE49-F238E27FC236}">
                <a16:creationId xmlns:a16="http://schemas.microsoft.com/office/drawing/2014/main" id="{B6C4143E-014D-4C6C-B05E-98909EA5EA24}"/>
              </a:ext>
            </a:extLst>
          </p:cNvPr>
          <p:cNvSpPr/>
          <p:nvPr/>
        </p:nvSpPr>
        <p:spPr>
          <a:xfrm>
            <a:off x="2556689" y="3900200"/>
            <a:ext cx="3515248" cy="2388179"/>
          </a:xfrm>
          <a:prstGeom prst="rect">
            <a:avLst/>
          </a:prstGeom>
          <a:blipFill>
            <a:blip r:embed="rId14" cstate="print"/>
            <a:stretch>
              <a:fillRect/>
            </a:stretch>
          </a:blipFill>
        </p:spPr>
        <p:txBody>
          <a:bodyPr wrap="square" lIns="0" tIns="0" rIns="0" bIns="0" rtlCol="0"/>
          <a:lstStyle/>
          <a:p>
            <a:endParaRPr sz="1092"/>
          </a:p>
        </p:txBody>
      </p:sp>
      <p:sp>
        <p:nvSpPr>
          <p:cNvPr id="52" name="object 9">
            <a:extLst>
              <a:ext uri="{FF2B5EF4-FFF2-40B4-BE49-F238E27FC236}">
                <a16:creationId xmlns:a16="http://schemas.microsoft.com/office/drawing/2014/main" id="{5A9FBD65-B2BF-4ED7-A378-99B958F1AC22}"/>
              </a:ext>
            </a:extLst>
          </p:cNvPr>
          <p:cNvSpPr txBox="1"/>
          <p:nvPr/>
        </p:nvSpPr>
        <p:spPr>
          <a:xfrm>
            <a:off x="2561881" y="6393984"/>
            <a:ext cx="3515248" cy="174721"/>
          </a:xfrm>
          <a:prstGeom prst="rect">
            <a:avLst/>
          </a:prstGeom>
          <a:solidFill>
            <a:srgbClr val="ED2224">
              <a:alpha val="89999"/>
            </a:srgbClr>
          </a:solidFill>
        </p:spPr>
        <p:txBody>
          <a:bodyPr vert="horz" wrap="square" lIns="0" tIns="5391" rIns="0" bIns="0" rtlCol="0">
            <a:spAutoFit/>
          </a:bodyPr>
          <a:lstStyle/>
          <a:p>
            <a:pPr algn="ctr">
              <a:spcBef>
                <a:spcPts val="42"/>
              </a:spcBef>
            </a:pPr>
            <a:r>
              <a:rPr sz="1100" spc="73" dirty="0">
                <a:solidFill>
                  <a:srgbClr val="F3F3F2"/>
                </a:solidFill>
                <a:latin typeface="Times New Roman"/>
                <a:cs typeface="Times New Roman"/>
              </a:rPr>
              <a:t>Neck </a:t>
            </a:r>
            <a:r>
              <a:rPr sz="1100" spc="136" dirty="0">
                <a:solidFill>
                  <a:srgbClr val="F3F3F2"/>
                </a:solidFill>
                <a:latin typeface="Times New Roman"/>
                <a:cs typeface="Times New Roman"/>
              </a:rPr>
              <a:t>to feet</a:t>
            </a:r>
            <a:r>
              <a:rPr sz="1100" spc="-124" dirty="0">
                <a:solidFill>
                  <a:srgbClr val="F3F3F2"/>
                </a:solidFill>
                <a:latin typeface="Times New Roman"/>
                <a:cs typeface="Times New Roman"/>
              </a:rPr>
              <a:t> </a:t>
            </a:r>
            <a:r>
              <a:rPr sz="1100" spc="88" dirty="0">
                <a:solidFill>
                  <a:srgbClr val="F3F3F2"/>
                </a:solidFill>
                <a:latin typeface="Times New Roman"/>
                <a:cs typeface="Times New Roman"/>
              </a:rPr>
              <a:t>massage </a:t>
            </a:r>
            <a:r>
              <a:rPr sz="1100" spc="143" dirty="0">
                <a:solidFill>
                  <a:srgbClr val="F3F3F2"/>
                </a:solidFill>
                <a:latin typeface="Times New Roman"/>
                <a:cs typeface="Times New Roman"/>
              </a:rPr>
              <a:t>lounger</a:t>
            </a:r>
            <a:endParaRPr sz="1100" dirty="0">
              <a:latin typeface="Times New Roman"/>
              <a:cs typeface="Times New Roman"/>
            </a:endParaRPr>
          </a:p>
        </p:txBody>
      </p:sp>
      <p:sp>
        <p:nvSpPr>
          <p:cNvPr id="53" name="object 15">
            <a:extLst>
              <a:ext uri="{FF2B5EF4-FFF2-40B4-BE49-F238E27FC236}">
                <a16:creationId xmlns:a16="http://schemas.microsoft.com/office/drawing/2014/main" id="{7CD1980D-DA54-4AAD-8B49-83454BDAFF7D}"/>
              </a:ext>
            </a:extLst>
          </p:cNvPr>
          <p:cNvSpPr txBox="1"/>
          <p:nvPr/>
        </p:nvSpPr>
        <p:spPr>
          <a:xfrm>
            <a:off x="327562" y="869436"/>
            <a:ext cx="1793705" cy="1505960"/>
          </a:xfrm>
          <a:prstGeom prst="rect">
            <a:avLst/>
          </a:prstGeom>
          <a:solidFill>
            <a:srgbClr val="03B6B1"/>
          </a:solidFill>
        </p:spPr>
        <p:txBody>
          <a:bodyPr vert="horz" wrap="square" lIns="0" tIns="170596" rIns="0" bIns="0" rtlCol="0">
            <a:spAutoFit/>
          </a:bodyPr>
          <a:lstStyle/>
          <a:p>
            <a:pPr marL="100887">
              <a:lnSpc>
                <a:spcPts val="2204"/>
              </a:lnSpc>
              <a:spcBef>
                <a:spcPts val="1343"/>
              </a:spcBef>
            </a:pPr>
            <a:r>
              <a:rPr sz="2001" b="1" spc="-324" dirty="0">
                <a:solidFill>
                  <a:srgbClr val="FAEFE8"/>
                </a:solidFill>
                <a:latin typeface="Arial"/>
                <a:cs typeface="Arial"/>
              </a:rPr>
              <a:t>A</a:t>
            </a:r>
            <a:r>
              <a:rPr sz="2001" b="1" spc="-240" dirty="0">
                <a:solidFill>
                  <a:srgbClr val="FAEFE8"/>
                </a:solidFill>
                <a:latin typeface="Arial"/>
                <a:cs typeface="Arial"/>
              </a:rPr>
              <a:t> </a:t>
            </a:r>
            <a:r>
              <a:rPr sz="2001" b="1" spc="-209" dirty="0">
                <a:solidFill>
                  <a:srgbClr val="FAEFE8"/>
                </a:solidFill>
                <a:latin typeface="Arial"/>
                <a:cs typeface="Arial"/>
              </a:rPr>
              <a:t>FIVE</a:t>
            </a:r>
            <a:endParaRPr sz="2001" dirty="0">
              <a:latin typeface="Arial"/>
              <a:cs typeface="Arial"/>
            </a:endParaRPr>
          </a:p>
          <a:p>
            <a:pPr marL="100887" marR="147479">
              <a:lnSpc>
                <a:spcPts val="2007"/>
              </a:lnSpc>
              <a:spcBef>
                <a:spcPts val="200"/>
              </a:spcBef>
            </a:pPr>
            <a:r>
              <a:rPr sz="2001" b="1" spc="-240" dirty="0">
                <a:solidFill>
                  <a:srgbClr val="FAEFE8"/>
                </a:solidFill>
                <a:latin typeface="Arial"/>
                <a:cs typeface="Arial"/>
              </a:rPr>
              <a:t>FIXTURE  </a:t>
            </a:r>
            <a:r>
              <a:rPr sz="2001" b="1" spc="-285" dirty="0">
                <a:solidFill>
                  <a:srgbClr val="FAEFE8"/>
                </a:solidFill>
                <a:latin typeface="Arial"/>
                <a:cs typeface="Arial"/>
              </a:rPr>
              <a:t>HOME </a:t>
            </a:r>
            <a:r>
              <a:rPr sz="2001" b="1" spc="-291" dirty="0">
                <a:solidFill>
                  <a:srgbClr val="FAEFE8"/>
                </a:solidFill>
                <a:latin typeface="Arial"/>
                <a:cs typeface="Arial"/>
              </a:rPr>
              <a:t>SPA  </a:t>
            </a:r>
            <a:r>
              <a:rPr sz="2001" b="1" spc="-337" dirty="0">
                <a:solidFill>
                  <a:srgbClr val="FAEFE8"/>
                </a:solidFill>
                <a:latin typeface="Arial"/>
                <a:cs typeface="Arial"/>
              </a:rPr>
              <a:t>@ </a:t>
            </a:r>
            <a:r>
              <a:rPr sz="2001" b="1" spc="-248" dirty="0">
                <a:solidFill>
                  <a:srgbClr val="FAEFE8"/>
                </a:solidFill>
                <a:latin typeface="Arial"/>
                <a:cs typeface="Arial"/>
              </a:rPr>
              <a:t>BALINESE  </a:t>
            </a:r>
            <a:r>
              <a:rPr sz="2001" b="1" spc="-273" dirty="0">
                <a:solidFill>
                  <a:srgbClr val="FAEFE8"/>
                </a:solidFill>
                <a:latin typeface="Arial"/>
                <a:cs typeface="Arial"/>
              </a:rPr>
              <a:t>RES</a:t>
            </a:r>
            <a:r>
              <a:rPr sz="2001" b="1" spc="-21" dirty="0">
                <a:solidFill>
                  <a:srgbClr val="FAEFE8"/>
                </a:solidFill>
                <a:latin typeface="Arial"/>
                <a:cs typeface="Arial"/>
              </a:rPr>
              <a:t>I</a:t>
            </a:r>
            <a:r>
              <a:rPr sz="2001" b="1" spc="-273" dirty="0">
                <a:solidFill>
                  <a:srgbClr val="FAEFE8"/>
                </a:solidFill>
                <a:latin typeface="Arial"/>
                <a:cs typeface="Arial"/>
              </a:rPr>
              <a:t>D</a:t>
            </a:r>
            <a:r>
              <a:rPr sz="2001" b="1" spc="-315" dirty="0">
                <a:solidFill>
                  <a:srgbClr val="FAEFE8"/>
                </a:solidFill>
                <a:latin typeface="Arial"/>
                <a:cs typeface="Arial"/>
              </a:rPr>
              <a:t>E</a:t>
            </a:r>
            <a:r>
              <a:rPr sz="2001" b="1" spc="-297" dirty="0">
                <a:solidFill>
                  <a:srgbClr val="FAEFE8"/>
                </a:solidFill>
                <a:latin typeface="Arial"/>
                <a:cs typeface="Arial"/>
              </a:rPr>
              <a:t>NCE</a:t>
            </a:r>
            <a:r>
              <a:rPr sz="2001" b="1" spc="-252" dirty="0">
                <a:solidFill>
                  <a:srgbClr val="FAEFE8"/>
                </a:solidFill>
                <a:latin typeface="Arial"/>
                <a:cs typeface="Arial"/>
              </a:rPr>
              <a:t>S</a:t>
            </a:r>
            <a:endParaRPr sz="2001" dirty="0">
              <a:latin typeface="Arial"/>
              <a:cs typeface="Arial"/>
            </a:endParaRPr>
          </a:p>
        </p:txBody>
      </p:sp>
      <p:sp>
        <p:nvSpPr>
          <p:cNvPr id="40" name="object 4">
            <a:extLst>
              <a:ext uri="{FF2B5EF4-FFF2-40B4-BE49-F238E27FC236}">
                <a16:creationId xmlns:a16="http://schemas.microsoft.com/office/drawing/2014/main" id="{79FB2327-8B33-4101-9704-C673A03E2F5F}"/>
              </a:ext>
            </a:extLst>
          </p:cNvPr>
          <p:cNvSpPr/>
          <p:nvPr/>
        </p:nvSpPr>
        <p:spPr>
          <a:xfrm>
            <a:off x="365566" y="6004442"/>
            <a:ext cx="1739831" cy="560341"/>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CB7EB5"/>
          </a:solidFill>
          <a:ln w="28575">
            <a:solidFill>
              <a:schemeClr val="bg1"/>
            </a:solidFill>
          </a:ln>
        </p:spPr>
        <p:txBody>
          <a:bodyPr wrap="square" lIns="0" tIns="0" rIns="0" bIns="0" rtlCol="0"/>
          <a:lstStyle/>
          <a:p>
            <a:pPr algn="ctr"/>
            <a:r>
              <a:rPr lang="en-US" sz="1600" b="1" dirty="0">
                <a:solidFill>
                  <a:schemeClr val="bg1"/>
                </a:solidFill>
              </a:rPr>
              <a:t>  ROW : 5 &amp; 6</a:t>
            </a:r>
          </a:p>
          <a:p>
            <a:pPr algn="ctr"/>
            <a:r>
              <a:rPr lang="en-US" sz="1600" b="1" dirty="0">
                <a:solidFill>
                  <a:schemeClr val="bg1"/>
                </a:solidFill>
              </a:rPr>
              <a:t>OCT 2023</a:t>
            </a:r>
            <a:endParaRPr sz="1600" b="1" dirty="0">
              <a:solidFill>
                <a:schemeClr val="bg1"/>
              </a:solidFill>
            </a:endParaRPr>
          </a:p>
        </p:txBody>
      </p:sp>
      <p:sp>
        <p:nvSpPr>
          <p:cNvPr id="6" name="object 6"/>
          <p:cNvSpPr txBox="1"/>
          <p:nvPr/>
        </p:nvSpPr>
        <p:spPr>
          <a:xfrm>
            <a:off x="457352" y="4025538"/>
            <a:ext cx="1497621" cy="130584"/>
          </a:xfrm>
          <a:prstGeom prst="rect">
            <a:avLst/>
          </a:prstGeom>
        </p:spPr>
        <p:txBody>
          <a:bodyPr vert="horz" wrap="square" lIns="0" tIns="9242" rIns="0" bIns="0" rtlCol="0">
            <a:spAutoFit/>
          </a:bodyPr>
          <a:lstStyle/>
          <a:p>
            <a:pPr marL="7701">
              <a:spcBef>
                <a:spcPts val="73"/>
              </a:spcBef>
            </a:pPr>
            <a:r>
              <a:rPr sz="788" spc="67" dirty="0">
                <a:solidFill>
                  <a:srgbClr val="7C53A2"/>
                </a:solidFill>
                <a:latin typeface="Times New Roman"/>
                <a:cs typeface="Times New Roman"/>
              </a:rPr>
              <a:t>India’s </a:t>
            </a:r>
            <a:r>
              <a:rPr sz="788" spc="154" dirty="0">
                <a:solidFill>
                  <a:srgbClr val="7C53A2"/>
                </a:solidFill>
                <a:latin typeface="Times New Roman"/>
                <a:cs typeface="Times New Roman"/>
              </a:rPr>
              <a:t>first </a:t>
            </a:r>
            <a:r>
              <a:rPr sz="788" spc="79" dirty="0">
                <a:solidFill>
                  <a:srgbClr val="7C53A2"/>
                </a:solidFill>
                <a:latin typeface="Times New Roman"/>
                <a:cs typeface="Times New Roman"/>
              </a:rPr>
              <a:t>Spa</a:t>
            </a:r>
            <a:r>
              <a:rPr sz="788" spc="-103" dirty="0">
                <a:solidFill>
                  <a:srgbClr val="7C53A2"/>
                </a:solidFill>
                <a:latin typeface="Times New Roman"/>
                <a:cs typeface="Times New Roman"/>
              </a:rPr>
              <a:t> </a:t>
            </a:r>
            <a:r>
              <a:rPr sz="788" spc="88" dirty="0">
                <a:solidFill>
                  <a:srgbClr val="7C53A2"/>
                </a:solidFill>
                <a:latin typeface="Times New Roman"/>
                <a:cs typeface="Times New Roman"/>
              </a:rPr>
              <a:t>Residences!</a:t>
            </a:r>
            <a:endParaRPr sz="788" dirty="0">
              <a:latin typeface="Times New Roman"/>
              <a:cs typeface="Times New Roman"/>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2285505" y="572525"/>
            <a:ext cx="7624717" cy="6106856"/>
          </a:xfrm>
          <a:prstGeom prst="rect">
            <a:avLst/>
          </a:prstGeom>
        </p:spPr>
      </p:pic>
      <p:sp>
        <p:nvSpPr>
          <p:cNvPr id="3" name="object 3"/>
          <p:cNvSpPr txBox="1"/>
          <p:nvPr/>
        </p:nvSpPr>
        <p:spPr>
          <a:xfrm>
            <a:off x="9612846" y="5256150"/>
            <a:ext cx="1100965" cy="290551"/>
          </a:xfrm>
          <a:prstGeom prst="rect">
            <a:avLst/>
          </a:prstGeom>
        </p:spPr>
        <p:txBody>
          <a:bodyPr vert="horz" wrap="square" lIns="0" tIns="11516" rIns="0" bIns="0" rtlCol="0">
            <a:spAutoFit/>
          </a:bodyPr>
          <a:lstStyle/>
          <a:p>
            <a:pPr marL="11516" marR="4607">
              <a:lnSpc>
                <a:spcPct val="125000"/>
              </a:lnSpc>
              <a:spcBef>
                <a:spcPts val="91"/>
              </a:spcBef>
            </a:pPr>
            <a:r>
              <a:rPr sz="725" spc="9" dirty="0">
                <a:solidFill>
                  <a:srgbClr val="12100B"/>
                </a:solidFill>
                <a:latin typeface="Arial MT"/>
                <a:cs typeface="Arial MT"/>
              </a:rPr>
              <a:t>PROPOSED</a:t>
            </a:r>
            <a:r>
              <a:rPr sz="725" spc="14" dirty="0">
                <a:solidFill>
                  <a:srgbClr val="12100B"/>
                </a:solidFill>
                <a:latin typeface="Arial MT"/>
                <a:cs typeface="Arial MT"/>
              </a:rPr>
              <a:t> HOTEL/ </a:t>
            </a:r>
            <a:r>
              <a:rPr sz="725" spc="18" dirty="0">
                <a:solidFill>
                  <a:srgbClr val="12100B"/>
                </a:solidFill>
                <a:latin typeface="Arial MT"/>
                <a:cs typeface="Arial MT"/>
              </a:rPr>
              <a:t> </a:t>
            </a:r>
            <a:r>
              <a:rPr sz="725" spc="14" dirty="0">
                <a:solidFill>
                  <a:srgbClr val="12100B"/>
                </a:solidFill>
                <a:latin typeface="Arial MT"/>
                <a:cs typeface="Arial MT"/>
              </a:rPr>
              <a:t>SE</a:t>
            </a:r>
            <a:r>
              <a:rPr sz="725" dirty="0">
                <a:solidFill>
                  <a:srgbClr val="12100B"/>
                </a:solidFill>
                <a:latin typeface="Arial MT"/>
                <a:cs typeface="Arial MT"/>
              </a:rPr>
              <a:t>R</a:t>
            </a:r>
            <a:r>
              <a:rPr sz="725" spc="14" dirty="0">
                <a:solidFill>
                  <a:srgbClr val="12100B"/>
                </a:solidFill>
                <a:latin typeface="Arial MT"/>
                <a:cs typeface="Arial MT"/>
              </a:rPr>
              <a:t>VIC</a:t>
            </a:r>
            <a:r>
              <a:rPr sz="725" dirty="0">
                <a:solidFill>
                  <a:srgbClr val="12100B"/>
                </a:solidFill>
                <a:latin typeface="Arial MT"/>
                <a:cs typeface="Arial MT"/>
              </a:rPr>
              <a:t>E</a:t>
            </a:r>
            <a:r>
              <a:rPr sz="725" spc="-14" dirty="0">
                <a:solidFill>
                  <a:srgbClr val="12100B"/>
                </a:solidFill>
                <a:latin typeface="Arial MT"/>
                <a:cs typeface="Arial MT"/>
              </a:rPr>
              <a:t> </a:t>
            </a:r>
            <a:r>
              <a:rPr sz="725" spc="14" dirty="0">
                <a:solidFill>
                  <a:srgbClr val="12100B"/>
                </a:solidFill>
                <a:latin typeface="Arial MT"/>
                <a:cs typeface="Arial MT"/>
              </a:rPr>
              <a:t>A</a:t>
            </a:r>
            <a:r>
              <a:rPr sz="725" spc="-41" dirty="0">
                <a:solidFill>
                  <a:srgbClr val="12100B"/>
                </a:solidFill>
                <a:latin typeface="Arial MT"/>
                <a:cs typeface="Arial MT"/>
              </a:rPr>
              <a:t>P</a:t>
            </a:r>
            <a:r>
              <a:rPr sz="725" spc="14" dirty="0">
                <a:solidFill>
                  <a:srgbClr val="12100B"/>
                </a:solidFill>
                <a:latin typeface="Arial MT"/>
                <a:cs typeface="Arial MT"/>
              </a:rPr>
              <a:t>A</a:t>
            </a:r>
            <a:r>
              <a:rPr sz="725" dirty="0">
                <a:solidFill>
                  <a:srgbClr val="12100B"/>
                </a:solidFill>
                <a:latin typeface="Arial MT"/>
                <a:cs typeface="Arial MT"/>
              </a:rPr>
              <a:t>R</a:t>
            </a:r>
            <a:r>
              <a:rPr sz="725" spc="14" dirty="0">
                <a:solidFill>
                  <a:srgbClr val="12100B"/>
                </a:solidFill>
                <a:latin typeface="Arial MT"/>
                <a:cs typeface="Arial MT"/>
              </a:rPr>
              <a:t>TMENTS</a:t>
            </a:r>
            <a:endParaRPr sz="725">
              <a:latin typeface="Arial MT"/>
              <a:cs typeface="Arial MT"/>
            </a:endParaRPr>
          </a:p>
        </p:txBody>
      </p:sp>
      <p:sp>
        <p:nvSpPr>
          <p:cNvPr id="4" name="object 4"/>
          <p:cNvSpPr txBox="1"/>
          <p:nvPr/>
        </p:nvSpPr>
        <p:spPr>
          <a:xfrm rot="900000">
            <a:off x="7287291" y="6338839"/>
            <a:ext cx="884148" cy="89768"/>
          </a:xfrm>
          <a:prstGeom prst="rect">
            <a:avLst/>
          </a:prstGeom>
        </p:spPr>
        <p:txBody>
          <a:bodyPr vert="horz" wrap="square" lIns="0" tIns="0" rIns="0" bIns="0" rtlCol="0">
            <a:spAutoFit/>
          </a:bodyPr>
          <a:lstStyle/>
          <a:p>
            <a:pPr>
              <a:lnSpc>
                <a:spcPts val="725"/>
              </a:lnSpc>
            </a:pPr>
            <a:r>
              <a:rPr sz="1088" spc="14" baseline="3472" dirty="0">
                <a:solidFill>
                  <a:srgbClr val="12100B"/>
                </a:solidFill>
                <a:latin typeface="Arial MT"/>
                <a:cs typeface="Arial MT"/>
              </a:rPr>
              <a:t>MIXED-USE</a:t>
            </a:r>
            <a:r>
              <a:rPr sz="1088" spc="-14" baseline="3472" dirty="0">
                <a:solidFill>
                  <a:srgbClr val="12100B"/>
                </a:solidFill>
                <a:latin typeface="Arial MT"/>
                <a:cs typeface="Arial MT"/>
              </a:rPr>
              <a:t> </a:t>
            </a:r>
            <a:r>
              <a:rPr sz="725" spc="14" dirty="0">
                <a:solidFill>
                  <a:srgbClr val="12100B"/>
                </a:solidFill>
                <a:latin typeface="Arial MT"/>
                <a:cs typeface="Arial MT"/>
              </a:rPr>
              <a:t>BLOCK</a:t>
            </a:r>
            <a:endParaRPr sz="725">
              <a:latin typeface="Arial MT"/>
              <a:cs typeface="Arial MT"/>
            </a:endParaRPr>
          </a:p>
        </p:txBody>
      </p:sp>
      <p:grpSp>
        <p:nvGrpSpPr>
          <p:cNvPr id="5" name="object 5"/>
          <p:cNvGrpSpPr/>
          <p:nvPr/>
        </p:nvGrpSpPr>
        <p:grpSpPr>
          <a:xfrm>
            <a:off x="7696085" y="5085022"/>
            <a:ext cx="1881775" cy="1365842"/>
            <a:chOff x="7111238" y="5607649"/>
            <a:chExt cx="2075180" cy="1506220"/>
          </a:xfrm>
        </p:grpSpPr>
        <p:sp>
          <p:nvSpPr>
            <p:cNvPr id="6" name="object 6"/>
            <p:cNvSpPr/>
            <p:nvPr/>
          </p:nvSpPr>
          <p:spPr>
            <a:xfrm>
              <a:off x="7288234" y="5621302"/>
              <a:ext cx="1738630" cy="1478915"/>
            </a:xfrm>
            <a:custGeom>
              <a:avLst/>
              <a:gdLst/>
              <a:ahLst/>
              <a:cxnLst/>
              <a:rect l="l" t="t" r="r" b="b"/>
              <a:pathLst>
                <a:path w="1738629" h="1478915">
                  <a:moveTo>
                    <a:pt x="828624" y="1337703"/>
                  </a:moveTo>
                  <a:lnTo>
                    <a:pt x="0" y="70396"/>
                  </a:lnTo>
                  <a:lnTo>
                    <a:pt x="0" y="0"/>
                  </a:lnTo>
                  <a:lnTo>
                    <a:pt x="1738477" y="276199"/>
                  </a:lnTo>
                  <a:lnTo>
                    <a:pt x="1695157" y="498246"/>
                  </a:lnTo>
                  <a:lnTo>
                    <a:pt x="839457" y="1478508"/>
                  </a:lnTo>
                  <a:lnTo>
                    <a:pt x="828624" y="1337703"/>
                  </a:lnTo>
                  <a:close/>
                </a:path>
              </a:pathLst>
            </a:custGeom>
            <a:ln w="26949">
              <a:solidFill>
                <a:srgbClr val="E50B76"/>
              </a:solidFill>
            </a:ln>
          </p:spPr>
          <p:txBody>
            <a:bodyPr wrap="square" lIns="0" tIns="0" rIns="0" bIns="0" rtlCol="0"/>
            <a:lstStyle/>
            <a:p>
              <a:endParaRPr sz="1632"/>
            </a:p>
          </p:txBody>
        </p:sp>
        <p:sp>
          <p:nvSpPr>
            <p:cNvPr id="7" name="object 7"/>
            <p:cNvSpPr/>
            <p:nvPr/>
          </p:nvSpPr>
          <p:spPr>
            <a:xfrm>
              <a:off x="9083749" y="5887007"/>
              <a:ext cx="102870" cy="205740"/>
            </a:xfrm>
            <a:custGeom>
              <a:avLst/>
              <a:gdLst/>
              <a:ahLst/>
              <a:cxnLst/>
              <a:rect l="l" t="t" r="r" b="b"/>
              <a:pathLst>
                <a:path w="102870" h="205739">
                  <a:moveTo>
                    <a:pt x="0" y="0"/>
                  </a:moveTo>
                  <a:lnTo>
                    <a:pt x="0" y="205130"/>
                  </a:lnTo>
                  <a:lnTo>
                    <a:pt x="102565" y="102565"/>
                  </a:lnTo>
                  <a:lnTo>
                    <a:pt x="0" y="0"/>
                  </a:lnTo>
                  <a:close/>
                </a:path>
              </a:pathLst>
            </a:custGeom>
            <a:solidFill>
              <a:srgbClr val="E50B76"/>
            </a:solidFill>
          </p:spPr>
          <p:txBody>
            <a:bodyPr wrap="square" lIns="0" tIns="0" rIns="0" bIns="0" rtlCol="0"/>
            <a:lstStyle/>
            <a:p>
              <a:endParaRPr sz="1632"/>
            </a:p>
          </p:txBody>
        </p:sp>
        <p:sp>
          <p:nvSpPr>
            <p:cNvPr id="8" name="object 8"/>
            <p:cNvSpPr/>
            <p:nvPr/>
          </p:nvSpPr>
          <p:spPr>
            <a:xfrm>
              <a:off x="7111238" y="6850315"/>
              <a:ext cx="196850" cy="127635"/>
            </a:xfrm>
            <a:custGeom>
              <a:avLst/>
              <a:gdLst/>
              <a:ahLst/>
              <a:cxnLst/>
              <a:rect l="l" t="t" r="r" b="b"/>
              <a:pathLst>
                <a:path w="196850" h="127634">
                  <a:moveTo>
                    <a:pt x="0" y="0"/>
                  </a:moveTo>
                  <a:lnTo>
                    <a:pt x="68935" y="127622"/>
                  </a:lnTo>
                  <a:lnTo>
                    <a:pt x="196557" y="58674"/>
                  </a:lnTo>
                  <a:lnTo>
                    <a:pt x="0" y="0"/>
                  </a:lnTo>
                  <a:close/>
                </a:path>
              </a:pathLst>
            </a:custGeom>
            <a:solidFill>
              <a:srgbClr val="35A8E0"/>
            </a:solidFill>
          </p:spPr>
          <p:txBody>
            <a:bodyPr wrap="square" lIns="0" tIns="0" rIns="0" bIns="0" rtlCol="0"/>
            <a:lstStyle/>
            <a:p>
              <a:endParaRPr sz="1632"/>
            </a:p>
          </p:txBody>
        </p:sp>
      </p:grpSp>
      <p:sp>
        <p:nvSpPr>
          <p:cNvPr id="9" name="object 9"/>
          <p:cNvSpPr txBox="1"/>
          <p:nvPr/>
        </p:nvSpPr>
        <p:spPr>
          <a:xfrm rot="16860000">
            <a:off x="5400606" y="5011411"/>
            <a:ext cx="211301" cy="179536"/>
          </a:xfrm>
          <a:prstGeom prst="rect">
            <a:avLst/>
          </a:prstGeom>
        </p:spPr>
        <p:txBody>
          <a:bodyPr vert="horz" wrap="square" lIns="0" tIns="0" rIns="0" bIns="0" rtlCol="0">
            <a:spAutoFit/>
          </a:bodyPr>
          <a:lstStyle/>
          <a:p>
            <a:pPr>
              <a:lnSpc>
                <a:spcPts val="1374"/>
              </a:lnSpc>
            </a:pPr>
            <a:r>
              <a:rPr sz="1360" b="1" spc="86" dirty="0">
                <a:solidFill>
                  <a:srgbClr val="FFFFFF"/>
                </a:solidFill>
                <a:latin typeface="Arial"/>
                <a:cs typeface="Arial"/>
              </a:rPr>
              <a:t>T</a:t>
            </a:r>
            <a:endParaRPr sz="1360">
              <a:latin typeface="Arial"/>
              <a:cs typeface="Arial"/>
            </a:endParaRPr>
          </a:p>
        </p:txBody>
      </p:sp>
      <p:sp>
        <p:nvSpPr>
          <p:cNvPr id="10" name="object 10"/>
          <p:cNvSpPr/>
          <p:nvPr/>
        </p:nvSpPr>
        <p:spPr>
          <a:xfrm>
            <a:off x="5435818" y="5036611"/>
            <a:ext cx="135893" cy="112285"/>
          </a:xfrm>
          <a:custGeom>
            <a:avLst/>
            <a:gdLst/>
            <a:ahLst/>
            <a:cxnLst/>
            <a:rect l="l" t="t" r="r" b="b"/>
            <a:pathLst>
              <a:path w="149860" h="123825">
                <a:moveTo>
                  <a:pt x="141973" y="104203"/>
                </a:moveTo>
                <a:lnTo>
                  <a:pt x="149618" y="62611"/>
                </a:lnTo>
                <a:lnTo>
                  <a:pt x="49187" y="44170"/>
                </a:lnTo>
                <a:lnTo>
                  <a:pt x="56121" y="6350"/>
                </a:lnTo>
                <a:lnTo>
                  <a:pt x="21526" y="0"/>
                </a:lnTo>
                <a:lnTo>
                  <a:pt x="0" y="117246"/>
                </a:lnTo>
                <a:lnTo>
                  <a:pt x="34607" y="123596"/>
                </a:lnTo>
                <a:lnTo>
                  <a:pt x="41554" y="85775"/>
                </a:lnTo>
                <a:lnTo>
                  <a:pt x="141973" y="104203"/>
                </a:lnTo>
                <a:close/>
              </a:path>
            </a:pathLst>
          </a:custGeom>
          <a:ln w="3175">
            <a:solidFill>
              <a:srgbClr val="1D1D1B"/>
            </a:solidFill>
          </a:ln>
        </p:spPr>
        <p:txBody>
          <a:bodyPr wrap="square" lIns="0" tIns="0" rIns="0" bIns="0" rtlCol="0"/>
          <a:lstStyle/>
          <a:p>
            <a:endParaRPr sz="1632"/>
          </a:p>
        </p:txBody>
      </p:sp>
      <p:sp>
        <p:nvSpPr>
          <p:cNvPr id="11" name="object 11"/>
          <p:cNvSpPr txBox="1"/>
          <p:nvPr/>
        </p:nvSpPr>
        <p:spPr>
          <a:xfrm rot="18480000">
            <a:off x="5455246" y="4880150"/>
            <a:ext cx="219393" cy="179536"/>
          </a:xfrm>
          <a:prstGeom prst="rect">
            <a:avLst/>
          </a:prstGeom>
        </p:spPr>
        <p:txBody>
          <a:bodyPr vert="horz" wrap="square" lIns="0" tIns="0" rIns="0" bIns="0" rtlCol="0">
            <a:spAutoFit/>
          </a:bodyPr>
          <a:lstStyle/>
          <a:p>
            <a:pPr>
              <a:lnSpc>
                <a:spcPts val="1374"/>
              </a:lnSpc>
            </a:pPr>
            <a:r>
              <a:rPr sz="1360" b="1" spc="59" dirty="0">
                <a:solidFill>
                  <a:srgbClr val="FFFFFF"/>
                </a:solidFill>
                <a:latin typeface="Arial"/>
                <a:cs typeface="Arial"/>
              </a:rPr>
              <a:t>H</a:t>
            </a:r>
            <a:endParaRPr sz="1360">
              <a:latin typeface="Arial"/>
              <a:cs typeface="Arial"/>
            </a:endParaRPr>
          </a:p>
        </p:txBody>
      </p:sp>
      <p:sp>
        <p:nvSpPr>
          <p:cNvPr id="12" name="object 12"/>
          <p:cNvSpPr/>
          <p:nvPr/>
        </p:nvSpPr>
        <p:spPr>
          <a:xfrm>
            <a:off x="5481719" y="4887554"/>
            <a:ext cx="167563" cy="165836"/>
          </a:xfrm>
          <a:custGeom>
            <a:avLst/>
            <a:gdLst/>
            <a:ahLst/>
            <a:cxnLst/>
            <a:rect l="l" t="t" r="r" b="b"/>
            <a:pathLst>
              <a:path w="184785" h="182879">
                <a:moveTo>
                  <a:pt x="108445" y="182295"/>
                </a:moveTo>
                <a:lnTo>
                  <a:pt x="134378" y="148882"/>
                </a:lnTo>
                <a:lnTo>
                  <a:pt x="91401" y="115506"/>
                </a:lnTo>
                <a:lnTo>
                  <a:pt x="115684" y="84226"/>
                </a:lnTo>
                <a:lnTo>
                  <a:pt x="158673" y="117589"/>
                </a:lnTo>
                <a:lnTo>
                  <a:pt x="184607" y="84175"/>
                </a:lnTo>
                <a:lnTo>
                  <a:pt x="76161" y="0"/>
                </a:lnTo>
                <a:lnTo>
                  <a:pt x="50228" y="33400"/>
                </a:lnTo>
                <a:lnTo>
                  <a:pt x="87896" y="62649"/>
                </a:lnTo>
                <a:lnTo>
                  <a:pt x="63614" y="93941"/>
                </a:lnTo>
                <a:lnTo>
                  <a:pt x="25933" y="64693"/>
                </a:lnTo>
                <a:lnTo>
                  <a:pt x="0" y="98107"/>
                </a:lnTo>
                <a:lnTo>
                  <a:pt x="108445" y="182295"/>
                </a:lnTo>
                <a:close/>
              </a:path>
            </a:pathLst>
          </a:custGeom>
          <a:ln w="3175">
            <a:solidFill>
              <a:srgbClr val="1D1D1B"/>
            </a:solidFill>
          </a:ln>
        </p:spPr>
        <p:txBody>
          <a:bodyPr wrap="square" lIns="0" tIns="0" rIns="0" bIns="0" rtlCol="0"/>
          <a:lstStyle/>
          <a:p>
            <a:endParaRPr sz="1632"/>
          </a:p>
        </p:txBody>
      </p:sp>
      <p:sp>
        <p:nvSpPr>
          <p:cNvPr id="13" name="object 13"/>
          <p:cNvSpPr txBox="1"/>
          <p:nvPr/>
        </p:nvSpPr>
        <p:spPr>
          <a:xfrm rot="20160000">
            <a:off x="5573594" y="4789127"/>
            <a:ext cx="213933" cy="179536"/>
          </a:xfrm>
          <a:prstGeom prst="rect">
            <a:avLst/>
          </a:prstGeom>
        </p:spPr>
        <p:txBody>
          <a:bodyPr vert="horz" wrap="square" lIns="0" tIns="0" rIns="0" bIns="0" rtlCol="0">
            <a:spAutoFit/>
          </a:bodyPr>
          <a:lstStyle/>
          <a:p>
            <a:pPr>
              <a:lnSpc>
                <a:spcPts val="1374"/>
              </a:lnSpc>
            </a:pPr>
            <a:r>
              <a:rPr sz="1360" b="1" spc="59" dirty="0">
                <a:solidFill>
                  <a:srgbClr val="FFFFFF"/>
                </a:solidFill>
                <a:latin typeface="Arial"/>
                <a:cs typeface="Arial"/>
              </a:rPr>
              <a:t>E</a:t>
            </a:r>
            <a:endParaRPr sz="1360">
              <a:latin typeface="Arial"/>
              <a:cs typeface="Arial"/>
            </a:endParaRPr>
          </a:p>
        </p:txBody>
      </p:sp>
      <p:sp>
        <p:nvSpPr>
          <p:cNvPr id="14" name="object 14"/>
          <p:cNvSpPr/>
          <p:nvPr/>
        </p:nvSpPr>
        <p:spPr>
          <a:xfrm>
            <a:off x="5608268" y="4801449"/>
            <a:ext cx="146834" cy="156047"/>
          </a:xfrm>
          <a:custGeom>
            <a:avLst/>
            <a:gdLst/>
            <a:ahLst/>
            <a:cxnLst/>
            <a:rect l="l" t="t" r="r" b="b"/>
            <a:pathLst>
              <a:path w="161925" h="172085">
                <a:moveTo>
                  <a:pt x="56362" y="171831"/>
                </a:moveTo>
                <a:lnTo>
                  <a:pt x="161912" y="124307"/>
                </a:lnTo>
                <a:lnTo>
                  <a:pt x="147459" y="92214"/>
                </a:lnTo>
                <a:lnTo>
                  <a:pt x="80479" y="122377"/>
                </a:lnTo>
                <a:lnTo>
                  <a:pt x="73456" y="106781"/>
                </a:lnTo>
                <a:lnTo>
                  <a:pt x="132537" y="80175"/>
                </a:lnTo>
                <a:lnTo>
                  <a:pt x="119113" y="50380"/>
                </a:lnTo>
                <a:lnTo>
                  <a:pt x="60032" y="76974"/>
                </a:lnTo>
                <a:lnTo>
                  <a:pt x="53009" y="61379"/>
                </a:lnTo>
                <a:lnTo>
                  <a:pt x="118046" y="32080"/>
                </a:lnTo>
                <a:lnTo>
                  <a:pt x="103606" y="0"/>
                </a:lnTo>
                <a:lnTo>
                  <a:pt x="0" y="46659"/>
                </a:lnTo>
                <a:lnTo>
                  <a:pt x="56362" y="171831"/>
                </a:lnTo>
                <a:close/>
              </a:path>
            </a:pathLst>
          </a:custGeom>
          <a:ln w="3175">
            <a:solidFill>
              <a:srgbClr val="1D1D1B"/>
            </a:solidFill>
          </a:ln>
        </p:spPr>
        <p:txBody>
          <a:bodyPr wrap="square" lIns="0" tIns="0" rIns="0" bIns="0" rtlCol="0"/>
          <a:lstStyle/>
          <a:p>
            <a:endParaRPr sz="1632"/>
          </a:p>
        </p:txBody>
      </p:sp>
      <p:sp>
        <p:nvSpPr>
          <p:cNvPr id="15" name="object 15"/>
          <p:cNvSpPr txBox="1"/>
          <p:nvPr/>
        </p:nvSpPr>
        <p:spPr>
          <a:xfrm rot="1140000">
            <a:off x="5795786" y="4779037"/>
            <a:ext cx="217316" cy="179536"/>
          </a:xfrm>
          <a:prstGeom prst="rect">
            <a:avLst/>
          </a:prstGeom>
        </p:spPr>
        <p:txBody>
          <a:bodyPr vert="horz" wrap="square" lIns="0" tIns="0" rIns="0" bIns="0" rtlCol="0">
            <a:spAutoFit/>
          </a:bodyPr>
          <a:lstStyle/>
          <a:p>
            <a:pPr>
              <a:lnSpc>
                <a:spcPts val="1374"/>
              </a:lnSpc>
            </a:pPr>
            <a:r>
              <a:rPr sz="1360" b="1" spc="32" dirty="0">
                <a:solidFill>
                  <a:srgbClr val="FFFFFF"/>
                </a:solidFill>
                <a:latin typeface="Arial"/>
                <a:cs typeface="Arial"/>
              </a:rPr>
              <a:t>B</a:t>
            </a:r>
            <a:endParaRPr sz="1360">
              <a:latin typeface="Arial"/>
              <a:cs typeface="Arial"/>
            </a:endParaRPr>
          </a:p>
        </p:txBody>
      </p:sp>
      <p:sp>
        <p:nvSpPr>
          <p:cNvPr id="16" name="object 16"/>
          <p:cNvSpPr/>
          <p:nvPr/>
        </p:nvSpPr>
        <p:spPr>
          <a:xfrm>
            <a:off x="5832162" y="4792647"/>
            <a:ext cx="134742" cy="143955"/>
          </a:xfrm>
          <a:custGeom>
            <a:avLst/>
            <a:gdLst/>
            <a:ahLst/>
            <a:cxnLst/>
            <a:rect l="l" t="t" r="r" b="b"/>
            <a:pathLst>
              <a:path w="148589" h="158750">
                <a:moveTo>
                  <a:pt x="59004" y="88506"/>
                </a:moveTo>
                <a:lnTo>
                  <a:pt x="84099" y="97167"/>
                </a:lnTo>
                <a:lnTo>
                  <a:pt x="93548" y="100418"/>
                </a:lnTo>
                <a:lnTo>
                  <a:pt x="96647" y="106184"/>
                </a:lnTo>
                <a:lnTo>
                  <a:pt x="94005" y="113804"/>
                </a:lnTo>
                <a:lnTo>
                  <a:pt x="90551" y="123799"/>
                </a:lnTo>
                <a:lnTo>
                  <a:pt x="82473" y="123659"/>
                </a:lnTo>
                <a:lnTo>
                  <a:pt x="74104" y="120764"/>
                </a:lnTo>
                <a:lnTo>
                  <a:pt x="50660" y="112674"/>
                </a:lnTo>
                <a:lnTo>
                  <a:pt x="59004" y="88506"/>
                </a:lnTo>
                <a:close/>
              </a:path>
              <a:path w="148589" h="158750">
                <a:moveTo>
                  <a:pt x="0" y="129755"/>
                </a:moveTo>
                <a:lnTo>
                  <a:pt x="73609" y="155181"/>
                </a:lnTo>
                <a:lnTo>
                  <a:pt x="91241" y="158464"/>
                </a:lnTo>
                <a:lnTo>
                  <a:pt x="108367" y="156022"/>
                </a:lnTo>
                <a:lnTo>
                  <a:pt x="122881" y="147223"/>
                </a:lnTo>
                <a:lnTo>
                  <a:pt x="132676" y="131432"/>
                </a:lnTo>
                <a:lnTo>
                  <a:pt x="135117" y="118242"/>
                </a:lnTo>
                <a:lnTo>
                  <a:pt x="133302" y="107222"/>
                </a:lnTo>
                <a:lnTo>
                  <a:pt x="128329" y="98274"/>
                </a:lnTo>
                <a:lnTo>
                  <a:pt x="121297" y="91300"/>
                </a:lnTo>
                <a:lnTo>
                  <a:pt x="129373" y="89208"/>
                </a:lnTo>
                <a:lnTo>
                  <a:pt x="136296" y="85518"/>
                </a:lnTo>
                <a:lnTo>
                  <a:pt x="141914" y="79738"/>
                </a:lnTo>
                <a:lnTo>
                  <a:pt x="146075" y="71373"/>
                </a:lnTo>
                <a:lnTo>
                  <a:pt x="148102" y="60117"/>
                </a:lnTo>
                <a:lnTo>
                  <a:pt x="145516" y="47407"/>
                </a:lnTo>
                <a:lnTo>
                  <a:pt x="135663" y="34971"/>
                </a:lnTo>
                <a:lnTo>
                  <a:pt x="115887" y="24536"/>
                </a:lnTo>
                <a:lnTo>
                  <a:pt x="44831" y="0"/>
                </a:lnTo>
                <a:lnTo>
                  <a:pt x="0" y="129755"/>
                </a:lnTo>
                <a:close/>
              </a:path>
              <a:path w="148589" h="158750">
                <a:moveTo>
                  <a:pt x="74129" y="44703"/>
                </a:moveTo>
                <a:lnTo>
                  <a:pt x="95224" y="51981"/>
                </a:lnTo>
                <a:lnTo>
                  <a:pt x="103390" y="54813"/>
                </a:lnTo>
                <a:lnTo>
                  <a:pt x="108026" y="59054"/>
                </a:lnTo>
                <a:lnTo>
                  <a:pt x="105778" y="65595"/>
                </a:lnTo>
                <a:lnTo>
                  <a:pt x="102882" y="73952"/>
                </a:lnTo>
                <a:lnTo>
                  <a:pt x="96799" y="74485"/>
                </a:lnTo>
                <a:lnTo>
                  <a:pt x="88430" y="71615"/>
                </a:lnTo>
                <a:lnTo>
                  <a:pt x="67360" y="64338"/>
                </a:lnTo>
                <a:lnTo>
                  <a:pt x="74129" y="44703"/>
                </a:lnTo>
                <a:close/>
              </a:path>
            </a:pathLst>
          </a:custGeom>
          <a:ln w="3175">
            <a:solidFill>
              <a:srgbClr val="1D1D1B"/>
            </a:solidFill>
          </a:ln>
        </p:spPr>
        <p:txBody>
          <a:bodyPr wrap="square" lIns="0" tIns="0" rIns="0" bIns="0" rtlCol="0"/>
          <a:lstStyle/>
          <a:p>
            <a:endParaRPr sz="1632"/>
          </a:p>
        </p:txBody>
      </p:sp>
      <p:sp>
        <p:nvSpPr>
          <p:cNvPr id="17" name="object 17"/>
          <p:cNvSpPr txBox="1"/>
          <p:nvPr/>
        </p:nvSpPr>
        <p:spPr>
          <a:xfrm rot="2700000">
            <a:off x="5918574" y="4853825"/>
            <a:ext cx="207482" cy="179536"/>
          </a:xfrm>
          <a:prstGeom prst="rect">
            <a:avLst/>
          </a:prstGeom>
        </p:spPr>
        <p:txBody>
          <a:bodyPr vert="horz" wrap="square" lIns="0" tIns="0" rIns="0" bIns="0" rtlCol="0">
            <a:spAutoFit/>
          </a:bodyPr>
          <a:lstStyle/>
          <a:p>
            <a:pPr>
              <a:lnSpc>
                <a:spcPts val="1374"/>
              </a:lnSpc>
            </a:pPr>
            <a:r>
              <a:rPr sz="1360" b="1" spc="32" dirty="0">
                <a:solidFill>
                  <a:srgbClr val="FFFFFF"/>
                </a:solidFill>
                <a:latin typeface="Arial"/>
                <a:cs typeface="Arial"/>
              </a:rPr>
              <a:t>L</a:t>
            </a:r>
            <a:endParaRPr sz="1360">
              <a:latin typeface="Arial"/>
              <a:cs typeface="Arial"/>
            </a:endParaRPr>
          </a:p>
        </p:txBody>
      </p:sp>
      <p:sp>
        <p:nvSpPr>
          <p:cNvPr id="18" name="object 18"/>
          <p:cNvSpPr/>
          <p:nvPr/>
        </p:nvSpPr>
        <p:spPr>
          <a:xfrm>
            <a:off x="5945871" y="4868189"/>
            <a:ext cx="116315" cy="154319"/>
          </a:xfrm>
          <a:custGeom>
            <a:avLst/>
            <a:gdLst/>
            <a:ahLst/>
            <a:cxnLst/>
            <a:rect l="l" t="t" r="r" b="b"/>
            <a:pathLst>
              <a:path w="128270" h="170179">
                <a:moveTo>
                  <a:pt x="0" y="96050"/>
                </a:moveTo>
                <a:lnTo>
                  <a:pt x="72110" y="169684"/>
                </a:lnTo>
                <a:lnTo>
                  <a:pt x="97243" y="145059"/>
                </a:lnTo>
                <a:lnTo>
                  <a:pt x="54749" y="101650"/>
                </a:lnTo>
                <a:lnTo>
                  <a:pt x="127685" y="30213"/>
                </a:lnTo>
                <a:lnTo>
                  <a:pt x="98094" y="0"/>
                </a:lnTo>
                <a:lnTo>
                  <a:pt x="0" y="96050"/>
                </a:lnTo>
                <a:close/>
              </a:path>
            </a:pathLst>
          </a:custGeom>
          <a:ln w="3175">
            <a:solidFill>
              <a:srgbClr val="1D1D1B"/>
            </a:solidFill>
          </a:ln>
        </p:spPr>
        <p:txBody>
          <a:bodyPr wrap="square" lIns="0" tIns="0" rIns="0" bIns="0" rtlCol="0"/>
          <a:lstStyle/>
          <a:p>
            <a:endParaRPr sz="1632"/>
          </a:p>
        </p:txBody>
      </p:sp>
      <p:sp>
        <p:nvSpPr>
          <p:cNvPr id="19" name="object 19"/>
          <p:cNvSpPr txBox="1"/>
          <p:nvPr/>
        </p:nvSpPr>
        <p:spPr>
          <a:xfrm rot="4320000">
            <a:off x="5984948" y="4974715"/>
            <a:ext cx="220093" cy="179536"/>
          </a:xfrm>
          <a:prstGeom prst="rect">
            <a:avLst/>
          </a:prstGeom>
        </p:spPr>
        <p:txBody>
          <a:bodyPr vert="horz" wrap="square" lIns="0" tIns="0" rIns="0" bIns="0" rtlCol="0">
            <a:spAutoFit/>
          </a:bodyPr>
          <a:lstStyle/>
          <a:p>
            <a:pPr>
              <a:lnSpc>
                <a:spcPts val="1374"/>
              </a:lnSpc>
            </a:pPr>
            <a:r>
              <a:rPr sz="1360" b="1" spc="59" dirty="0">
                <a:solidFill>
                  <a:srgbClr val="FFFFFF"/>
                </a:solidFill>
                <a:latin typeface="Arial"/>
                <a:cs typeface="Arial"/>
              </a:rPr>
              <a:t>U</a:t>
            </a:r>
            <a:endParaRPr sz="1360">
              <a:latin typeface="Arial"/>
              <a:cs typeface="Arial"/>
            </a:endParaRPr>
          </a:p>
        </p:txBody>
      </p:sp>
      <p:grpSp>
        <p:nvGrpSpPr>
          <p:cNvPr id="20" name="object 20"/>
          <p:cNvGrpSpPr/>
          <p:nvPr/>
        </p:nvGrpSpPr>
        <p:grpSpPr>
          <a:xfrm>
            <a:off x="3062533" y="3476032"/>
            <a:ext cx="3109996" cy="1652023"/>
            <a:chOff x="2001459" y="3833291"/>
            <a:chExt cx="3429635" cy="1821814"/>
          </a:xfrm>
        </p:grpSpPr>
        <p:sp>
          <p:nvSpPr>
            <p:cNvPr id="21" name="object 21"/>
            <p:cNvSpPr/>
            <p:nvPr/>
          </p:nvSpPr>
          <p:spPr>
            <a:xfrm>
              <a:off x="5271354" y="5504744"/>
              <a:ext cx="158115" cy="148590"/>
            </a:xfrm>
            <a:custGeom>
              <a:avLst/>
              <a:gdLst/>
              <a:ahLst/>
              <a:cxnLst/>
              <a:rect l="l" t="t" r="r" b="b"/>
              <a:pathLst>
                <a:path w="158114" h="148589">
                  <a:moveTo>
                    <a:pt x="157845" y="119341"/>
                  </a:moveTo>
                  <a:lnTo>
                    <a:pt x="145095" y="79006"/>
                  </a:lnTo>
                  <a:lnTo>
                    <a:pt x="73784" y="101561"/>
                  </a:lnTo>
                  <a:lnTo>
                    <a:pt x="63344" y="104532"/>
                  </a:lnTo>
                  <a:lnTo>
                    <a:pt x="52974" y="105514"/>
                  </a:lnTo>
                  <a:lnTo>
                    <a:pt x="43982" y="102129"/>
                  </a:lnTo>
                  <a:lnTo>
                    <a:pt x="37678" y="91998"/>
                  </a:lnTo>
                  <a:lnTo>
                    <a:pt x="36912" y="79765"/>
                  </a:lnTo>
                  <a:lnTo>
                    <a:pt x="42272" y="71666"/>
                  </a:lnTo>
                  <a:lnTo>
                    <a:pt x="51305" y="66452"/>
                  </a:lnTo>
                  <a:lnTo>
                    <a:pt x="61554" y="62877"/>
                  </a:lnTo>
                  <a:lnTo>
                    <a:pt x="132865" y="40322"/>
                  </a:lnTo>
                  <a:lnTo>
                    <a:pt x="120114" y="0"/>
                  </a:lnTo>
                  <a:lnTo>
                    <a:pt x="39812" y="25374"/>
                  </a:lnTo>
                  <a:lnTo>
                    <a:pt x="17283" y="36589"/>
                  </a:lnTo>
                  <a:lnTo>
                    <a:pt x="4055" y="53066"/>
                  </a:lnTo>
                  <a:lnTo>
                    <a:pt x="0" y="74887"/>
                  </a:lnTo>
                  <a:lnTo>
                    <a:pt x="4988" y="102133"/>
                  </a:lnTo>
                  <a:lnTo>
                    <a:pt x="16552" y="127257"/>
                  </a:lnTo>
                  <a:lnTo>
                    <a:pt x="32393" y="142714"/>
                  </a:lnTo>
                  <a:lnTo>
                    <a:pt x="52671" y="148530"/>
                  </a:lnTo>
                  <a:lnTo>
                    <a:pt x="77543" y="144729"/>
                  </a:lnTo>
                  <a:lnTo>
                    <a:pt x="157845" y="119341"/>
                  </a:lnTo>
                  <a:close/>
                </a:path>
              </a:pathLst>
            </a:custGeom>
            <a:ln w="3175">
              <a:solidFill>
                <a:srgbClr val="1D1D1B"/>
              </a:solidFill>
            </a:ln>
          </p:spPr>
          <p:txBody>
            <a:bodyPr wrap="square" lIns="0" tIns="0" rIns="0" bIns="0" rtlCol="0"/>
            <a:lstStyle/>
            <a:p>
              <a:endParaRPr sz="1632"/>
            </a:p>
          </p:txBody>
        </p:sp>
        <p:sp>
          <p:nvSpPr>
            <p:cNvPr id="22" name="object 22"/>
            <p:cNvSpPr/>
            <p:nvPr/>
          </p:nvSpPr>
          <p:spPr>
            <a:xfrm>
              <a:off x="2001459" y="3833291"/>
              <a:ext cx="274955" cy="337820"/>
            </a:xfrm>
            <a:custGeom>
              <a:avLst/>
              <a:gdLst/>
              <a:ahLst/>
              <a:cxnLst/>
              <a:rect l="l" t="t" r="r" b="b"/>
              <a:pathLst>
                <a:path w="274955" h="337820">
                  <a:moveTo>
                    <a:pt x="177101" y="0"/>
                  </a:moveTo>
                  <a:lnTo>
                    <a:pt x="0" y="274688"/>
                  </a:lnTo>
                  <a:lnTo>
                    <a:pt x="97612" y="337629"/>
                  </a:lnTo>
                  <a:lnTo>
                    <a:pt x="274726" y="62941"/>
                  </a:lnTo>
                  <a:lnTo>
                    <a:pt x="177101" y="0"/>
                  </a:lnTo>
                  <a:close/>
                </a:path>
              </a:pathLst>
            </a:custGeom>
            <a:solidFill>
              <a:srgbClr val="FFFFFF"/>
            </a:solidFill>
          </p:spPr>
          <p:txBody>
            <a:bodyPr wrap="square" lIns="0" tIns="0" rIns="0" bIns="0" rtlCol="0"/>
            <a:lstStyle/>
            <a:p>
              <a:endParaRPr sz="1632"/>
            </a:p>
          </p:txBody>
        </p:sp>
      </p:grpSp>
      <p:sp>
        <p:nvSpPr>
          <p:cNvPr id="23" name="object 23"/>
          <p:cNvSpPr txBox="1"/>
          <p:nvPr/>
        </p:nvSpPr>
        <p:spPr>
          <a:xfrm rot="18180000">
            <a:off x="3055682" y="3589995"/>
            <a:ext cx="267736" cy="76944"/>
          </a:xfrm>
          <a:prstGeom prst="rect">
            <a:avLst/>
          </a:prstGeom>
        </p:spPr>
        <p:txBody>
          <a:bodyPr vert="horz" wrap="square" lIns="0" tIns="0" rIns="0" bIns="0" rtlCol="0">
            <a:spAutoFit/>
          </a:bodyPr>
          <a:lstStyle/>
          <a:p>
            <a:pPr>
              <a:lnSpc>
                <a:spcPts val="576"/>
              </a:lnSpc>
            </a:pPr>
            <a:r>
              <a:rPr sz="544" b="1" spc="36" dirty="0">
                <a:solidFill>
                  <a:srgbClr val="12100B"/>
                </a:solidFill>
                <a:latin typeface="Arial"/>
                <a:cs typeface="Arial"/>
              </a:rPr>
              <a:t>ROW </a:t>
            </a:r>
            <a:r>
              <a:rPr sz="544" b="1" spc="82" dirty="0">
                <a:solidFill>
                  <a:srgbClr val="12100B"/>
                </a:solidFill>
                <a:latin typeface="Arial"/>
                <a:cs typeface="Arial"/>
              </a:rPr>
              <a:t>4</a:t>
            </a:r>
            <a:endParaRPr sz="544">
              <a:latin typeface="Arial"/>
              <a:cs typeface="Arial"/>
            </a:endParaRPr>
          </a:p>
        </p:txBody>
      </p:sp>
      <p:sp>
        <p:nvSpPr>
          <p:cNvPr id="24" name="object 24"/>
          <p:cNvSpPr/>
          <p:nvPr/>
        </p:nvSpPr>
        <p:spPr>
          <a:xfrm>
            <a:off x="3257491" y="2393594"/>
            <a:ext cx="293092" cy="274090"/>
          </a:xfrm>
          <a:custGeom>
            <a:avLst/>
            <a:gdLst/>
            <a:ahLst/>
            <a:cxnLst/>
            <a:rect l="l" t="t" r="r" b="b"/>
            <a:pathLst>
              <a:path w="323214" h="302260">
                <a:moveTo>
                  <a:pt x="246926" y="0"/>
                </a:moveTo>
                <a:lnTo>
                  <a:pt x="0" y="214134"/>
                </a:lnTo>
                <a:lnTo>
                  <a:pt x="76098" y="301891"/>
                </a:lnTo>
                <a:lnTo>
                  <a:pt x="323024" y="87757"/>
                </a:lnTo>
                <a:lnTo>
                  <a:pt x="246926" y="0"/>
                </a:lnTo>
                <a:close/>
              </a:path>
            </a:pathLst>
          </a:custGeom>
          <a:solidFill>
            <a:srgbClr val="FFFFFF"/>
          </a:solidFill>
        </p:spPr>
        <p:txBody>
          <a:bodyPr wrap="square" lIns="0" tIns="0" rIns="0" bIns="0" rtlCol="0"/>
          <a:lstStyle/>
          <a:p>
            <a:endParaRPr sz="1632"/>
          </a:p>
        </p:txBody>
      </p:sp>
      <p:sp>
        <p:nvSpPr>
          <p:cNvPr id="25" name="object 25"/>
          <p:cNvSpPr txBox="1"/>
          <p:nvPr/>
        </p:nvSpPr>
        <p:spPr>
          <a:xfrm rot="19200000">
            <a:off x="3271702" y="2494794"/>
            <a:ext cx="268843" cy="76944"/>
          </a:xfrm>
          <a:prstGeom prst="rect">
            <a:avLst/>
          </a:prstGeom>
        </p:spPr>
        <p:txBody>
          <a:bodyPr vert="horz" wrap="square" lIns="0" tIns="0" rIns="0" bIns="0" rtlCol="0">
            <a:spAutoFit/>
          </a:bodyPr>
          <a:lstStyle/>
          <a:p>
            <a:pPr>
              <a:lnSpc>
                <a:spcPts val="576"/>
              </a:lnSpc>
            </a:pPr>
            <a:r>
              <a:rPr sz="544" b="1" spc="36" dirty="0">
                <a:solidFill>
                  <a:srgbClr val="12100B"/>
                </a:solidFill>
                <a:latin typeface="Arial"/>
                <a:cs typeface="Arial"/>
              </a:rPr>
              <a:t>ROW</a:t>
            </a:r>
            <a:r>
              <a:rPr sz="544" b="1" spc="27" dirty="0">
                <a:solidFill>
                  <a:srgbClr val="12100B"/>
                </a:solidFill>
                <a:latin typeface="Arial"/>
                <a:cs typeface="Arial"/>
              </a:rPr>
              <a:t> </a:t>
            </a:r>
            <a:r>
              <a:rPr sz="816" b="1" spc="122" baseline="4629" dirty="0">
                <a:solidFill>
                  <a:srgbClr val="12100B"/>
                </a:solidFill>
                <a:latin typeface="Arial"/>
                <a:cs typeface="Arial"/>
              </a:rPr>
              <a:t>5</a:t>
            </a:r>
            <a:endParaRPr sz="816" baseline="4629">
              <a:latin typeface="Arial"/>
              <a:cs typeface="Arial"/>
            </a:endParaRPr>
          </a:p>
        </p:txBody>
      </p:sp>
      <p:sp>
        <p:nvSpPr>
          <p:cNvPr id="26" name="object 26"/>
          <p:cNvSpPr/>
          <p:nvPr/>
        </p:nvSpPr>
        <p:spPr>
          <a:xfrm>
            <a:off x="3719617" y="1504739"/>
            <a:ext cx="311518" cy="232631"/>
          </a:xfrm>
          <a:custGeom>
            <a:avLst/>
            <a:gdLst/>
            <a:ahLst/>
            <a:cxnLst/>
            <a:rect l="l" t="t" r="r" b="b"/>
            <a:pathLst>
              <a:path w="343535" h="256539">
                <a:moveTo>
                  <a:pt x="288543" y="0"/>
                </a:moveTo>
                <a:lnTo>
                  <a:pt x="0" y="153504"/>
                </a:lnTo>
                <a:lnTo>
                  <a:pt x="54559" y="256044"/>
                </a:lnTo>
                <a:lnTo>
                  <a:pt x="343103" y="102552"/>
                </a:lnTo>
                <a:lnTo>
                  <a:pt x="288543" y="0"/>
                </a:lnTo>
                <a:close/>
              </a:path>
            </a:pathLst>
          </a:custGeom>
          <a:solidFill>
            <a:srgbClr val="FFFFFF"/>
          </a:solidFill>
        </p:spPr>
        <p:txBody>
          <a:bodyPr wrap="square" lIns="0" tIns="0" rIns="0" bIns="0" rtlCol="0"/>
          <a:lstStyle/>
          <a:p>
            <a:endParaRPr sz="1632"/>
          </a:p>
        </p:txBody>
      </p:sp>
      <p:sp>
        <p:nvSpPr>
          <p:cNvPr id="27" name="object 27"/>
          <p:cNvSpPr txBox="1"/>
          <p:nvPr/>
        </p:nvSpPr>
        <p:spPr>
          <a:xfrm rot="19920000">
            <a:off x="3744168" y="1583448"/>
            <a:ext cx="267182" cy="76944"/>
          </a:xfrm>
          <a:prstGeom prst="rect">
            <a:avLst/>
          </a:prstGeom>
        </p:spPr>
        <p:txBody>
          <a:bodyPr vert="horz" wrap="square" lIns="0" tIns="0" rIns="0" bIns="0" rtlCol="0">
            <a:spAutoFit/>
          </a:bodyPr>
          <a:lstStyle/>
          <a:p>
            <a:pPr>
              <a:lnSpc>
                <a:spcPts val="576"/>
              </a:lnSpc>
            </a:pPr>
            <a:r>
              <a:rPr sz="544" b="1" spc="36" dirty="0">
                <a:solidFill>
                  <a:srgbClr val="12100B"/>
                </a:solidFill>
                <a:latin typeface="Arial"/>
                <a:cs typeface="Arial"/>
              </a:rPr>
              <a:t>ROW</a:t>
            </a:r>
            <a:r>
              <a:rPr sz="544" b="1" spc="41" dirty="0">
                <a:solidFill>
                  <a:srgbClr val="12100B"/>
                </a:solidFill>
                <a:latin typeface="Arial"/>
                <a:cs typeface="Arial"/>
              </a:rPr>
              <a:t> </a:t>
            </a:r>
            <a:r>
              <a:rPr sz="544" b="1" spc="82" dirty="0">
                <a:solidFill>
                  <a:srgbClr val="12100B"/>
                </a:solidFill>
                <a:latin typeface="Arial"/>
                <a:cs typeface="Arial"/>
              </a:rPr>
              <a:t>6</a:t>
            </a:r>
            <a:endParaRPr sz="544">
              <a:latin typeface="Arial"/>
              <a:cs typeface="Arial"/>
            </a:endParaRPr>
          </a:p>
        </p:txBody>
      </p:sp>
      <p:sp>
        <p:nvSpPr>
          <p:cNvPr id="28" name="object 28"/>
          <p:cNvSpPr/>
          <p:nvPr/>
        </p:nvSpPr>
        <p:spPr>
          <a:xfrm>
            <a:off x="4599944" y="1181360"/>
            <a:ext cx="313821" cy="178504"/>
          </a:xfrm>
          <a:custGeom>
            <a:avLst/>
            <a:gdLst/>
            <a:ahLst/>
            <a:cxnLst/>
            <a:rect l="l" t="t" r="r" b="b"/>
            <a:pathLst>
              <a:path w="346075" h="196850">
                <a:moveTo>
                  <a:pt x="315849" y="0"/>
                </a:moveTo>
                <a:lnTo>
                  <a:pt x="0" y="83997"/>
                </a:lnTo>
                <a:lnTo>
                  <a:pt x="29845" y="196253"/>
                </a:lnTo>
                <a:lnTo>
                  <a:pt x="345706" y="112255"/>
                </a:lnTo>
                <a:lnTo>
                  <a:pt x="315849" y="0"/>
                </a:lnTo>
                <a:close/>
              </a:path>
            </a:pathLst>
          </a:custGeom>
          <a:solidFill>
            <a:srgbClr val="FFFFFF"/>
          </a:solidFill>
        </p:spPr>
        <p:txBody>
          <a:bodyPr wrap="square" lIns="0" tIns="0" rIns="0" bIns="0" rtlCol="0"/>
          <a:lstStyle/>
          <a:p>
            <a:endParaRPr sz="1632"/>
          </a:p>
        </p:txBody>
      </p:sp>
      <p:sp>
        <p:nvSpPr>
          <p:cNvPr id="29" name="object 29"/>
          <p:cNvSpPr txBox="1"/>
          <p:nvPr/>
        </p:nvSpPr>
        <p:spPr>
          <a:xfrm rot="20760000">
            <a:off x="4625554" y="1234347"/>
            <a:ext cx="268843" cy="76944"/>
          </a:xfrm>
          <a:prstGeom prst="rect">
            <a:avLst/>
          </a:prstGeom>
        </p:spPr>
        <p:txBody>
          <a:bodyPr vert="horz" wrap="square" lIns="0" tIns="0" rIns="0" bIns="0" rtlCol="0">
            <a:spAutoFit/>
          </a:bodyPr>
          <a:lstStyle/>
          <a:p>
            <a:pPr>
              <a:lnSpc>
                <a:spcPts val="576"/>
              </a:lnSpc>
            </a:pPr>
            <a:r>
              <a:rPr sz="544" b="1" spc="36" dirty="0">
                <a:solidFill>
                  <a:srgbClr val="12100B"/>
                </a:solidFill>
                <a:latin typeface="Arial"/>
                <a:cs typeface="Arial"/>
              </a:rPr>
              <a:t>ROW</a:t>
            </a:r>
            <a:r>
              <a:rPr sz="544" b="1" spc="27" dirty="0">
                <a:solidFill>
                  <a:srgbClr val="12100B"/>
                </a:solidFill>
                <a:latin typeface="Arial"/>
                <a:cs typeface="Arial"/>
              </a:rPr>
              <a:t> </a:t>
            </a:r>
            <a:r>
              <a:rPr sz="816" b="1" spc="122" baseline="4629" dirty="0">
                <a:solidFill>
                  <a:srgbClr val="12100B"/>
                </a:solidFill>
                <a:latin typeface="Arial"/>
                <a:cs typeface="Arial"/>
              </a:rPr>
              <a:t>7</a:t>
            </a:r>
            <a:endParaRPr sz="816" baseline="4629">
              <a:latin typeface="Arial"/>
              <a:cs typeface="Arial"/>
            </a:endParaRPr>
          </a:p>
        </p:txBody>
      </p:sp>
      <p:sp>
        <p:nvSpPr>
          <p:cNvPr id="30" name="object 30"/>
          <p:cNvSpPr/>
          <p:nvPr/>
        </p:nvSpPr>
        <p:spPr>
          <a:xfrm>
            <a:off x="5557182" y="1565825"/>
            <a:ext cx="300577" cy="117466"/>
          </a:xfrm>
          <a:custGeom>
            <a:avLst/>
            <a:gdLst/>
            <a:ahLst/>
            <a:cxnLst/>
            <a:rect l="l" t="t" r="r" b="b"/>
            <a:pathLst>
              <a:path w="331470" h="129539">
                <a:moveTo>
                  <a:pt x="326580" y="0"/>
                </a:moveTo>
                <a:lnTo>
                  <a:pt x="0" y="13017"/>
                </a:lnTo>
                <a:lnTo>
                  <a:pt x="4622" y="129082"/>
                </a:lnTo>
                <a:lnTo>
                  <a:pt x="331203" y="116065"/>
                </a:lnTo>
                <a:lnTo>
                  <a:pt x="326580" y="0"/>
                </a:lnTo>
                <a:close/>
              </a:path>
            </a:pathLst>
          </a:custGeom>
          <a:solidFill>
            <a:srgbClr val="FFFFFF"/>
          </a:solidFill>
        </p:spPr>
        <p:txBody>
          <a:bodyPr wrap="square" lIns="0" tIns="0" rIns="0" bIns="0" rtlCol="0"/>
          <a:lstStyle/>
          <a:p>
            <a:endParaRPr sz="1632"/>
          </a:p>
        </p:txBody>
      </p:sp>
      <p:sp>
        <p:nvSpPr>
          <p:cNvPr id="31" name="object 31"/>
          <p:cNvSpPr txBox="1"/>
          <p:nvPr/>
        </p:nvSpPr>
        <p:spPr>
          <a:xfrm rot="21480000">
            <a:off x="5575452" y="1589402"/>
            <a:ext cx="267736" cy="76944"/>
          </a:xfrm>
          <a:prstGeom prst="rect">
            <a:avLst/>
          </a:prstGeom>
        </p:spPr>
        <p:txBody>
          <a:bodyPr vert="horz" wrap="square" lIns="0" tIns="0" rIns="0" bIns="0" rtlCol="0">
            <a:spAutoFit/>
          </a:bodyPr>
          <a:lstStyle/>
          <a:p>
            <a:pPr>
              <a:lnSpc>
                <a:spcPts val="576"/>
              </a:lnSpc>
            </a:pPr>
            <a:r>
              <a:rPr sz="544" b="1" spc="36" dirty="0">
                <a:solidFill>
                  <a:srgbClr val="12100B"/>
                </a:solidFill>
                <a:latin typeface="Arial"/>
                <a:cs typeface="Arial"/>
              </a:rPr>
              <a:t>ROW </a:t>
            </a:r>
            <a:r>
              <a:rPr sz="544" b="1" spc="82" dirty="0">
                <a:solidFill>
                  <a:srgbClr val="12100B"/>
                </a:solidFill>
                <a:latin typeface="Arial"/>
                <a:cs typeface="Arial"/>
              </a:rPr>
              <a:t>8</a:t>
            </a:r>
            <a:endParaRPr sz="544">
              <a:latin typeface="Arial"/>
              <a:cs typeface="Arial"/>
            </a:endParaRPr>
          </a:p>
        </p:txBody>
      </p:sp>
      <p:grpSp>
        <p:nvGrpSpPr>
          <p:cNvPr id="32" name="object 32"/>
          <p:cNvGrpSpPr/>
          <p:nvPr/>
        </p:nvGrpSpPr>
        <p:grpSpPr>
          <a:xfrm>
            <a:off x="4577142" y="4192250"/>
            <a:ext cx="3831497" cy="2076402"/>
            <a:chOff x="3671737" y="4623120"/>
            <a:chExt cx="4225290" cy="2289810"/>
          </a:xfrm>
        </p:grpSpPr>
        <p:sp>
          <p:nvSpPr>
            <p:cNvPr id="33" name="object 33"/>
            <p:cNvSpPr/>
            <p:nvPr/>
          </p:nvSpPr>
          <p:spPr>
            <a:xfrm>
              <a:off x="6764951" y="5788522"/>
              <a:ext cx="1118235" cy="1111250"/>
            </a:xfrm>
            <a:custGeom>
              <a:avLst/>
              <a:gdLst/>
              <a:ahLst/>
              <a:cxnLst/>
              <a:rect l="l" t="t" r="r" b="b"/>
              <a:pathLst>
                <a:path w="1118234" h="1111250">
                  <a:moveTo>
                    <a:pt x="422338" y="0"/>
                  </a:moveTo>
                  <a:lnTo>
                    <a:pt x="0" y="765276"/>
                  </a:lnTo>
                  <a:lnTo>
                    <a:pt x="984389" y="1085126"/>
                  </a:lnTo>
                  <a:lnTo>
                    <a:pt x="1039909" y="1104278"/>
                  </a:lnTo>
                  <a:lnTo>
                    <a:pt x="1071316" y="1110662"/>
                  </a:lnTo>
                  <a:lnTo>
                    <a:pt x="1090218" y="1104278"/>
                  </a:lnTo>
                  <a:lnTo>
                    <a:pt x="1108227" y="1085126"/>
                  </a:lnTo>
                  <a:lnTo>
                    <a:pt x="1118156" y="1073229"/>
                  </a:lnTo>
                  <a:lnTo>
                    <a:pt x="1116174" y="1058108"/>
                  </a:lnTo>
                  <a:lnTo>
                    <a:pt x="1097518" y="1029720"/>
                  </a:lnTo>
                  <a:lnTo>
                    <a:pt x="1057427" y="978027"/>
                  </a:lnTo>
                  <a:lnTo>
                    <a:pt x="422338" y="0"/>
                  </a:lnTo>
                  <a:close/>
                </a:path>
              </a:pathLst>
            </a:custGeom>
            <a:ln w="26949">
              <a:solidFill>
                <a:srgbClr val="009EE2"/>
              </a:solidFill>
            </a:ln>
          </p:spPr>
          <p:txBody>
            <a:bodyPr wrap="square" lIns="0" tIns="0" rIns="0" bIns="0" rtlCol="0"/>
            <a:lstStyle/>
            <a:p>
              <a:endParaRPr sz="1632"/>
            </a:p>
          </p:txBody>
        </p:sp>
        <p:pic>
          <p:nvPicPr>
            <p:cNvPr id="34" name="object 34"/>
            <p:cNvPicPr/>
            <p:nvPr/>
          </p:nvPicPr>
          <p:blipFill>
            <a:blip r:embed="rId3" cstate="print"/>
            <a:stretch>
              <a:fillRect/>
            </a:stretch>
          </p:blipFill>
          <p:spPr>
            <a:xfrm>
              <a:off x="3671737" y="4970552"/>
              <a:ext cx="115341" cy="115341"/>
            </a:xfrm>
            <a:prstGeom prst="rect">
              <a:avLst/>
            </a:prstGeom>
          </p:spPr>
        </p:pic>
        <p:pic>
          <p:nvPicPr>
            <p:cNvPr id="35" name="object 35"/>
            <p:cNvPicPr/>
            <p:nvPr/>
          </p:nvPicPr>
          <p:blipFill>
            <a:blip r:embed="rId3" cstate="print"/>
            <a:stretch>
              <a:fillRect/>
            </a:stretch>
          </p:blipFill>
          <p:spPr>
            <a:xfrm>
              <a:off x="4005852" y="4623120"/>
              <a:ext cx="115341" cy="115341"/>
            </a:xfrm>
            <a:prstGeom prst="rect">
              <a:avLst/>
            </a:prstGeom>
          </p:spPr>
        </p:pic>
      </p:grpSp>
      <p:sp>
        <p:nvSpPr>
          <p:cNvPr id="36" name="object 36"/>
          <p:cNvSpPr txBox="1"/>
          <p:nvPr/>
        </p:nvSpPr>
        <p:spPr>
          <a:xfrm>
            <a:off x="4590313" y="4178157"/>
            <a:ext cx="381768" cy="443029"/>
          </a:xfrm>
          <a:prstGeom prst="rect">
            <a:avLst/>
          </a:prstGeom>
        </p:spPr>
        <p:txBody>
          <a:bodyPr vert="horz" wrap="square" lIns="0" tIns="11516" rIns="0" bIns="0" rtlCol="0">
            <a:spAutoFit/>
          </a:bodyPr>
          <a:lstStyle/>
          <a:p>
            <a:pPr marR="4607" algn="r">
              <a:spcBef>
                <a:spcPts val="91"/>
              </a:spcBef>
            </a:pPr>
            <a:r>
              <a:rPr sz="635" b="1" spc="-27" dirty="0">
                <a:solidFill>
                  <a:srgbClr val="010000"/>
                </a:solidFill>
                <a:latin typeface="Arial"/>
                <a:cs typeface="Arial"/>
              </a:rPr>
              <a:t>A</a:t>
            </a:r>
            <a:endParaRPr sz="635">
              <a:latin typeface="Arial"/>
              <a:cs typeface="Arial"/>
            </a:endParaRPr>
          </a:p>
          <a:p>
            <a:pPr>
              <a:lnSpc>
                <a:spcPct val="100000"/>
              </a:lnSpc>
            </a:pPr>
            <a:endParaRPr sz="725">
              <a:latin typeface="Arial"/>
              <a:cs typeface="Arial"/>
            </a:endParaRPr>
          </a:p>
          <a:p>
            <a:pPr>
              <a:spcBef>
                <a:spcPts val="50"/>
              </a:spcBef>
            </a:pPr>
            <a:endParaRPr sz="725">
              <a:latin typeface="Arial"/>
              <a:cs typeface="Arial"/>
            </a:endParaRPr>
          </a:p>
          <a:p>
            <a:pPr marL="11516"/>
            <a:r>
              <a:rPr sz="635" b="1" spc="-27" dirty="0">
                <a:solidFill>
                  <a:srgbClr val="010000"/>
                </a:solidFill>
                <a:latin typeface="Arial"/>
                <a:cs typeface="Arial"/>
              </a:rPr>
              <a:t>A</a:t>
            </a:r>
            <a:endParaRPr sz="635">
              <a:latin typeface="Arial"/>
              <a:cs typeface="Arial"/>
            </a:endParaRPr>
          </a:p>
        </p:txBody>
      </p:sp>
      <p:pic>
        <p:nvPicPr>
          <p:cNvPr id="37" name="object 37"/>
          <p:cNvPicPr/>
          <p:nvPr/>
        </p:nvPicPr>
        <p:blipFill>
          <a:blip r:embed="rId4" cstate="print"/>
          <a:stretch>
            <a:fillRect/>
          </a:stretch>
        </p:blipFill>
        <p:spPr>
          <a:xfrm>
            <a:off x="5048457" y="3805036"/>
            <a:ext cx="104591" cy="104591"/>
          </a:xfrm>
          <a:prstGeom prst="rect">
            <a:avLst/>
          </a:prstGeom>
        </p:spPr>
      </p:pic>
      <p:sp>
        <p:nvSpPr>
          <p:cNvPr id="38" name="object 38"/>
          <p:cNvSpPr txBox="1"/>
          <p:nvPr/>
        </p:nvSpPr>
        <p:spPr>
          <a:xfrm>
            <a:off x="5061618" y="3790941"/>
            <a:ext cx="78311" cy="109348"/>
          </a:xfrm>
          <a:prstGeom prst="rect">
            <a:avLst/>
          </a:prstGeom>
        </p:spPr>
        <p:txBody>
          <a:bodyPr vert="horz" wrap="square" lIns="0" tIns="11516" rIns="0" bIns="0" rtlCol="0">
            <a:spAutoFit/>
          </a:bodyPr>
          <a:lstStyle/>
          <a:p>
            <a:pPr marL="11516">
              <a:spcBef>
                <a:spcPts val="91"/>
              </a:spcBef>
            </a:pPr>
            <a:r>
              <a:rPr sz="635" b="1" spc="-27" dirty="0">
                <a:solidFill>
                  <a:srgbClr val="010000"/>
                </a:solidFill>
                <a:latin typeface="Arial"/>
                <a:cs typeface="Arial"/>
              </a:rPr>
              <a:t>A</a:t>
            </a:r>
            <a:endParaRPr sz="635">
              <a:latin typeface="Arial"/>
              <a:cs typeface="Arial"/>
            </a:endParaRPr>
          </a:p>
        </p:txBody>
      </p:sp>
      <p:pic>
        <p:nvPicPr>
          <p:cNvPr id="39" name="object 39"/>
          <p:cNvPicPr/>
          <p:nvPr/>
        </p:nvPicPr>
        <p:blipFill>
          <a:blip r:embed="rId5" cstate="print"/>
          <a:stretch>
            <a:fillRect/>
          </a:stretch>
        </p:blipFill>
        <p:spPr>
          <a:xfrm>
            <a:off x="5355919" y="3560478"/>
            <a:ext cx="104591" cy="104591"/>
          </a:xfrm>
          <a:prstGeom prst="rect">
            <a:avLst/>
          </a:prstGeom>
        </p:spPr>
      </p:pic>
      <p:sp>
        <p:nvSpPr>
          <p:cNvPr id="40" name="object 40"/>
          <p:cNvSpPr txBox="1"/>
          <p:nvPr/>
        </p:nvSpPr>
        <p:spPr>
          <a:xfrm>
            <a:off x="5369085" y="3546398"/>
            <a:ext cx="78311" cy="109348"/>
          </a:xfrm>
          <a:prstGeom prst="rect">
            <a:avLst/>
          </a:prstGeom>
        </p:spPr>
        <p:txBody>
          <a:bodyPr vert="horz" wrap="square" lIns="0" tIns="11516" rIns="0" bIns="0" rtlCol="0">
            <a:spAutoFit/>
          </a:bodyPr>
          <a:lstStyle/>
          <a:p>
            <a:pPr marL="11516">
              <a:spcBef>
                <a:spcPts val="91"/>
              </a:spcBef>
            </a:pPr>
            <a:r>
              <a:rPr sz="635" b="1" spc="-27" dirty="0">
                <a:solidFill>
                  <a:srgbClr val="010000"/>
                </a:solidFill>
                <a:latin typeface="Arial"/>
                <a:cs typeface="Arial"/>
              </a:rPr>
              <a:t>A</a:t>
            </a:r>
            <a:endParaRPr sz="635">
              <a:latin typeface="Arial"/>
              <a:cs typeface="Arial"/>
            </a:endParaRPr>
          </a:p>
        </p:txBody>
      </p:sp>
      <p:pic>
        <p:nvPicPr>
          <p:cNvPr id="41" name="object 41"/>
          <p:cNvPicPr/>
          <p:nvPr/>
        </p:nvPicPr>
        <p:blipFill>
          <a:blip r:embed="rId3" cstate="print"/>
          <a:stretch>
            <a:fillRect/>
          </a:stretch>
        </p:blipFill>
        <p:spPr>
          <a:xfrm>
            <a:off x="5772504" y="3756102"/>
            <a:ext cx="104591" cy="104591"/>
          </a:xfrm>
          <a:prstGeom prst="rect">
            <a:avLst/>
          </a:prstGeom>
        </p:spPr>
      </p:pic>
      <p:sp>
        <p:nvSpPr>
          <p:cNvPr id="42" name="object 42"/>
          <p:cNvSpPr txBox="1"/>
          <p:nvPr/>
        </p:nvSpPr>
        <p:spPr>
          <a:xfrm>
            <a:off x="5785677" y="3742020"/>
            <a:ext cx="78311" cy="109348"/>
          </a:xfrm>
          <a:prstGeom prst="rect">
            <a:avLst/>
          </a:prstGeom>
        </p:spPr>
        <p:txBody>
          <a:bodyPr vert="horz" wrap="square" lIns="0" tIns="11516" rIns="0" bIns="0" rtlCol="0">
            <a:spAutoFit/>
          </a:bodyPr>
          <a:lstStyle/>
          <a:p>
            <a:pPr marL="11516">
              <a:spcBef>
                <a:spcPts val="91"/>
              </a:spcBef>
            </a:pPr>
            <a:r>
              <a:rPr sz="635" b="1" spc="-27" dirty="0">
                <a:solidFill>
                  <a:srgbClr val="010000"/>
                </a:solidFill>
                <a:latin typeface="Arial"/>
                <a:cs typeface="Arial"/>
              </a:rPr>
              <a:t>A</a:t>
            </a:r>
            <a:endParaRPr sz="635">
              <a:latin typeface="Arial"/>
              <a:cs typeface="Arial"/>
            </a:endParaRPr>
          </a:p>
        </p:txBody>
      </p:sp>
      <p:pic>
        <p:nvPicPr>
          <p:cNvPr id="43" name="object 43"/>
          <p:cNvPicPr/>
          <p:nvPr/>
        </p:nvPicPr>
        <p:blipFill>
          <a:blip r:embed="rId5" cstate="print"/>
          <a:stretch>
            <a:fillRect/>
          </a:stretch>
        </p:blipFill>
        <p:spPr>
          <a:xfrm>
            <a:off x="3840335" y="4073369"/>
            <a:ext cx="104591" cy="104591"/>
          </a:xfrm>
          <a:prstGeom prst="rect">
            <a:avLst/>
          </a:prstGeom>
        </p:spPr>
      </p:pic>
      <p:sp>
        <p:nvSpPr>
          <p:cNvPr id="44" name="object 44"/>
          <p:cNvSpPr txBox="1"/>
          <p:nvPr/>
        </p:nvSpPr>
        <p:spPr>
          <a:xfrm>
            <a:off x="3852736" y="4059282"/>
            <a:ext cx="80039" cy="109348"/>
          </a:xfrm>
          <a:prstGeom prst="rect">
            <a:avLst/>
          </a:prstGeom>
        </p:spPr>
        <p:txBody>
          <a:bodyPr vert="horz" wrap="square" lIns="0" tIns="11516" rIns="0" bIns="0" rtlCol="0">
            <a:spAutoFit/>
          </a:bodyPr>
          <a:lstStyle/>
          <a:p>
            <a:pPr marL="11516">
              <a:spcBef>
                <a:spcPts val="91"/>
              </a:spcBef>
            </a:pPr>
            <a:r>
              <a:rPr sz="635" b="1" spc="-14" dirty="0">
                <a:solidFill>
                  <a:srgbClr val="010000"/>
                </a:solidFill>
                <a:latin typeface="Arial"/>
                <a:cs typeface="Arial"/>
              </a:rPr>
              <a:t>B</a:t>
            </a:r>
            <a:endParaRPr sz="635">
              <a:latin typeface="Arial"/>
              <a:cs typeface="Arial"/>
            </a:endParaRPr>
          </a:p>
        </p:txBody>
      </p:sp>
      <p:grpSp>
        <p:nvGrpSpPr>
          <p:cNvPr id="45" name="object 45"/>
          <p:cNvGrpSpPr/>
          <p:nvPr/>
        </p:nvGrpSpPr>
        <p:grpSpPr>
          <a:xfrm>
            <a:off x="4401550" y="3502975"/>
            <a:ext cx="589638" cy="257391"/>
            <a:chOff x="3478098" y="3863003"/>
            <a:chExt cx="650240" cy="283845"/>
          </a:xfrm>
        </p:grpSpPr>
        <p:pic>
          <p:nvPicPr>
            <p:cNvPr id="46" name="object 46"/>
            <p:cNvPicPr/>
            <p:nvPr/>
          </p:nvPicPr>
          <p:blipFill>
            <a:blip r:embed="rId5" cstate="print"/>
            <a:stretch>
              <a:fillRect/>
            </a:stretch>
          </p:blipFill>
          <p:spPr>
            <a:xfrm>
              <a:off x="3478098" y="4031475"/>
              <a:ext cx="115341" cy="115341"/>
            </a:xfrm>
            <a:prstGeom prst="rect">
              <a:avLst/>
            </a:prstGeom>
          </p:spPr>
        </p:pic>
        <p:pic>
          <p:nvPicPr>
            <p:cNvPr id="47" name="object 47"/>
            <p:cNvPicPr/>
            <p:nvPr/>
          </p:nvPicPr>
          <p:blipFill>
            <a:blip r:embed="rId4" cstate="print"/>
            <a:stretch>
              <a:fillRect/>
            </a:stretch>
          </p:blipFill>
          <p:spPr>
            <a:xfrm>
              <a:off x="4012666" y="3863003"/>
              <a:ext cx="115341" cy="115341"/>
            </a:xfrm>
            <a:prstGeom prst="rect">
              <a:avLst/>
            </a:prstGeom>
          </p:spPr>
        </p:pic>
      </p:grpSp>
      <p:sp>
        <p:nvSpPr>
          <p:cNvPr id="48" name="object 48"/>
          <p:cNvSpPr txBox="1"/>
          <p:nvPr/>
        </p:nvSpPr>
        <p:spPr>
          <a:xfrm>
            <a:off x="4413958" y="3641656"/>
            <a:ext cx="80039" cy="109348"/>
          </a:xfrm>
          <a:prstGeom prst="rect">
            <a:avLst/>
          </a:prstGeom>
        </p:spPr>
        <p:txBody>
          <a:bodyPr vert="horz" wrap="square" lIns="0" tIns="11516" rIns="0" bIns="0" rtlCol="0">
            <a:spAutoFit/>
          </a:bodyPr>
          <a:lstStyle/>
          <a:p>
            <a:pPr marL="11516">
              <a:spcBef>
                <a:spcPts val="91"/>
              </a:spcBef>
            </a:pPr>
            <a:r>
              <a:rPr sz="635" b="1" spc="-14" dirty="0">
                <a:solidFill>
                  <a:srgbClr val="010000"/>
                </a:solidFill>
                <a:latin typeface="Arial"/>
                <a:cs typeface="Arial"/>
              </a:rPr>
              <a:t>B</a:t>
            </a:r>
            <a:endParaRPr sz="635">
              <a:latin typeface="Arial"/>
              <a:cs typeface="Arial"/>
            </a:endParaRPr>
          </a:p>
        </p:txBody>
      </p:sp>
      <p:sp>
        <p:nvSpPr>
          <p:cNvPr id="49" name="object 49"/>
          <p:cNvSpPr txBox="1"/>
          <p:nvPr/>
        </p:nvSpPr>
        <p:spPr>
          <a:xfrm>
            <a:off x="4898702" y="3488884"/>
            <a:ext cx="80039" cy="109348"/>
          </a:xfrm>
          <a:prstGeom prst="rect">
            <a:avLst/>
          </a:prstGeom>
        </p:spPr>
        <p:txBody>
          <a:bodyPr vert="horz" wrap="square" lIns="0" tIns="11516" rIns="0" bIns="0" rtlCol="0">
            <a:spAutoFit/>
          </a:bodyPr>
          <a:lstStyle/>
          <a:p>
            <a:pPr marL="11516">
              <a:spcBef>
                <a:spcPts val="91"/>
              </a:spcBef>
            </a:pPr>
            <a:r>
              <a:rPr sz="635" b="1" spc="-14" dirty="0">
                <a:solidFill>
                  <a:srgbClr val="010000"/>
                </a:solidFill>
                <a:latin typeface="Arial"/>
                <a:cs typeface="Arial"/>
              </a:rPr>
              <a:t>B</a:t>
            </a:r>
            <a:endParaRPr sz="635">
              <a:latin typeface="Arial"/>
              <a:cs typeface="Arial"/>
            </a:endParaRPr>
          </a:p>
        </p:txBody>
      </p:sp>
      <p:pic>
        <p:nvPicPr>
          <p:cNvPr id="50" name="object 50"/>
          <p:cNvPicPr/>
          <p:nvPr/>
        </p:nvPicPr>
        <p:blipFill>
          <a:blip r:embed="rId3" cstate="print"/>
          <a:stretch>
            <a:fillRect/>
          </a:stretch>
        </p:blipFill>
        <p:spPr>
          <a:xfrm>
            <a:off x="5161260" y="2844915"/>
            <a:ext cx="104591" cy="104591"/>
          </a:xfrm>
          <a:prstGeom prst="rect">
            <a:avLst/>
          </a:prstGeom>
        </p:spPr>
      </p:pic>
      <p:sp>
        <p:nvSpPr>
          <p:cNvPr id="51" name="object 51"/>
          <p:cNvSpPr txBox="1"/>
          <p:nvPr/>
        </p:nvSpPr>
        <p:spPr>
          <a:xfrm>
            <a:off x="5173656" y="2830832"/>
            <a:ext cx="80039" cy="109348"/>
          </a:xfrm>
          <a:prstGeom prst="rect">
            <a:avLst/>
          </a:prstGeom>
        </p:spPr>
        <p:txBody>
          <a:bodyPr vert="horz" wrap="square" lIns="0" tIns="11516" rIns="0" bIns="0" rtlCol="0">
            <a:spAutoFit/>
          </a:bodyPr>
          <a:lstStyle/>
          <a:p>
            <a:pPr marL="11516">
              <a:spcBef>
                <a:spcPts val="91"/>
              </a:spcBef>
            </a:pPr>
            <a:r>
              <a:rPr sz="635" b="1" spc="-14" dirty="0">
                <a:solidFill>
                  <a:srgbClr val="010000"/>
                </a:solidFill>
                <a:latin typeface="Arial"/>
                <a:cs typeface="Arial"/>
              </a:rPr>
              <a:t>B</a:t>
            </a:r>
            <a:endParaRPr sz="635">
              <a:latin typeface="Arial"/>
              <a:cs typeface="Arial"/>
            </a:endParaRPr>
          </a:p>
        </p:txBody>
      </p:sp>
      <p:pic>
        <p:nvPicPr>
          <p:cNvPr id="52" name="object 52"/>
          <p:cNvPicPr/>
          <p:nvPr/>
        </p:nvPicPr>
        <p:blipFill>
          <a:blip r:embed="rId3" cstate="print"/>
          <a:stretch>
            <a:fillRect/>
          </a:stretch>
        </p:blipFill>
        <p:spPr>
          <a:xfrm>
            <a:off x="5743521" y="3233436"/>
            <a:ext cx="104591" cy="104591"/>
          </a:xfrm>
          <a:prstGeom prst="rect">
            <a:avLst/>
          </a:prstGeom>
        </p:spPr>
      </p:pic>
      <p:sp>
        <p:nvSpPr>
          <p:cNvPr id="53" name="object 53"/>
          <p:cNvSpPr txBox="1"/>
          <p:nvPr/>
        </p:nvSpPr>
        <p:spPr>
          <a:xfrm>
            <a:off x="5755929" y="3219351"/>
            <a:ext cx="80039" cy="109348"/>
          </a:xfrm>
          <a:prstGeom prst="rect">
            <a:avLst/>
          </a:prstGeom>
        </p:spPr>
        <p:txBody>
          <a:bodyPr vert="horz" wrap="square" lIns="0" tIns="11516" rIns="0" bIns="0" rtlCol="0">
            <a:spAutoFit/>
          </a:bodyPr>
          <a:lstStyle/>
          <a:p>
            <a:pPr marL="11516">
              <a:spcBef>
                <a:spcPts val="91"/>
              </a:spcBef>
            </a:pPr>
            <a:r>
              <a:rPr sz="635" b="1" spc="-14" dirty="0">
                <a:solidFill>
                  <a:srgbClr val="010000"/>
                </a:solidFill>
                <a:latin typeface="Arial"/>
                <a:cs typeface="Arial"/>
              </a:rPr>
              <a:t>B</a:t>
            </a:r>
            <a:endParaRPr sz="635">
              <a:latin typeface="Arial"/>
              <a:cs typeface="Arial"/>
            </a:endParaRPr>
          </a:p>
        </p:txBody>
      </p:sp>
      <p:pic>
        <p:nvPicPr>
          <p:cNvPr id="54" name="object 54"/>
          <p:cNvPicPr/>
          <p:nvPr/>
        </p:nvPicPr>
        <p:blipFill>
          <a:blip r:embed="rId4" cstate="print"/>
          <a:stretch>
            <a:fillRect/>
          </a:stretch>
        </p:blipFill>
        <p:spPr>
          <a:xfrm>
            <a:off x="3388409" y="3752741"/>
            <a:ext cx="104591" cy="104591"/>
          </a:xfrm>
          <a:prstGeom prst="rect">
            <a:avLst/>
          </a:prstGeom>
        </p:spPr>
      </p:pic>
      <p:sp>
        <p:nvSpPr>
          <p:cNvPr id="55" name="object 55"/>
          <p:cNvSpPr txBox="1"/>
          <p:nvPr/>
        </p:nvSpPr>
        <p:spPr>
          <a:xfrm>
            <a:off x="3399313" y="3738646"/>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C</a:t>
            </a:r>
            <a:endParaRPr sz="635">
              <a:latin typeface="Arial"/>
              <a:cs typeface="Arial"/>
            </a:endParaRPr>
          </a:p>
        </p:txBody>
      </p:sp>
      <p:pic>
        <p:nvPicPr>
          <p:cNvPr id="56" name="object 56"/>
          <p:cNvPicPr/>
          <p:nvPr/>
        </p:nvPicPr>
        <p:blipFill>
          <a:blip r:embed="rId6" cstate="print"/>
          <a:stretch>
            <a:fillRect/>
          </a:stretch>
        </p:blipFill>
        <p:spPr>
          <a:xfrm>
            <a:off x="3935023" y="3142675"/>
            <a:ext cx="104591" cy="104591"/>
          </a:xfrm>
          <a:prstGeom prst="rect">
            <a:avLst/>
          </a:prstGeom>
        </p:spPr>
      </p:pic>
      <p:sp>
        <p:nvSpPr>
          <p:cNvPr id="57" name="object 57"/>
          <p:cNvSpPr txBox="1"/>
          <p:nvPr/>
        </p:nvSpPr>
        <p:spPr>
          <a:xfrm>
            <a:off x="3945935" y="3128592"/>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C</a:t>
            </a:r>
            <a:endParaRPr sz="635">
              <a:latin typeface="Arial"/>
              <a:cs typeface="Arial"/>
            </a:endParaRPr>
          </a:p>
        </p:txBody>
      </p:sp>
      <p:pic>
        <p:nvPicPr>
          <p:cNvPr id="58" name="object 58"/>
          <p:cNvPicPr/>
          <p:nvPr/>
        </p:nvPicPr>
        <p:blipFill>
          <a:blip r:embed="rId4" cstate="print"/>
          <a:stretch>
            <a:fillRect/>
          </a:stretch>
        </p:blipFill>
        <p:spPr>
          <a:xfrm>
            <a:off x="4614121" y="3042846"/>
            <a:ext cx="104591" cy="104591"/>
          </a:xfrm>
          <a:prstGeom prst="rect">
            <a:avLst/>
          </a:prstGeom>
        </p:spPr>
      </p:pic>
      <p:sp>
        <p:nvSpPr>
          <p:cNvPr id="59" name="object 59"/>
          <p:cNvSpPr txBox="1"/>
          <p:nvPr/>
        </p:nvSpPr>
        <p:spPr>
          <a:xfrm>
            <a:off x="4625031" y="3028746"/>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C</a:t>
            </a:r>
            <a:endParaRPr sz="635">
              <a:latin typeface="Arial"/>
              <a:cs typeface="Arial"/>
            </a:endParaRPr>
          </a:p>
        </p:txBody>
      </p:sp>
      <p:pic>
        <p:nvPicPr>
          <p:cNvPr id="60" name="object 60"/>
          <p:cNvPicPr/>
          <p:nvPr/>
        </p:nvPicPr>
        <p:blipFill>
          <a:blip r:embed="rId4" cstate="print"/>
          <a:stretch>
            <a:fillRect/>
          </a:stretch>
        </p:blipFill>
        <p:spPr>
          <a:xfrm>
            <a:off x="4956888" y="2127582"/>
            <a:ext cx="104591" cy="104591"/>
          </a:xfrm>
          <a:prstGeom prst="rect">
            <a:avLst/>
          </a:prstGeom>
        </p:spPr>
      </p:pic>
      <p:sp>
        <p:nvSpPr>
          <p:cNvPr id="61" name="object 61"/>
          <p:cNvSpPr txBox="1"/>
          <p:nvPr/>
        </p:nvSpPr>
        <p:spPr>
          <a:xfrm>
            <a:off x="4967789" y="2113487"/>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C</a:t>
            </a:r>
            <a:endParaRPr sz="635">
              <a:latin typeface="Arial"/>
              <a:cs typeface="Arial"/>
            </a:endParaRPr>
          </a:p>
        </p:txBody>
      </p:sp>
      <p:pic>
        <p:nvPicPr>
          <p:cNvPr id="62" name="object 62"/>
          <p:cNvPicPr/>
          <p:nvPr/>
        </p:nvPicPr>
        <p:blipFill>
          <a:blip r:embed="rId5" cstate="print"/>
          <a:stretch>
            <a:fillRect/>
          </a:stretch>
        </p:blipFill>
        <p:spPr>
          <a:xfrm>
            <a:off x="5706463" y="2497422"/>
            <a:ext cx="104591" cy="104591"/>
          </a:xfrm>
          <a:prstGeom prst="rect">
            <a:avLst/>
          </a:prstGeom>
        </p:spPr>
      </p:pic>
      <p:sp>
        <p:nvSpPr>
          <p:cNvPr id="63" name="object 63"/>
          <p:cNvSpPr txBox="1"/>
          <p:nvPr/>
        </p:nvSpPr>
        <p:spPr>
          <a:xfrm>
            <a:off x="5717365" y="2483339"/>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C</a:t>
            </a:r>
            <a:endParaRPr sz="635">
              <a:latin typeface="Arial"/>
              <a:cs typeface="Arial"/>
            </a:endParaRPr>
          </a:p>
        </p:txBody>
      </p:sp>
      <p:pic>
        <p:nvPicPr>
          <p:cNvPr id="64" name="object 64"/>
          <p:cNvPicPr/>
          <p:nvPr/>
        </p:nvPicPr>
        <p:blipFill>
          <a:blip r:embed="rId4" cstate="print"/>
          <a:stretch>
            <a:fillRect/>
          </a:stretch>
        </p:blipFill>
        <p:spPr>
          <a:xfrm>
            <a:off x="3557160" y="2719279"/>
            <a:ext cx="104591" cy="104591"/>
          </a:xfrm>
          <a:prstGeom prst="rect">
            <a:avLst/>
          </a:prstGeom>
        </p:spPr>
      </p:pic>
      <p:sp>
        <p:nvSpPr>
          <p:cNvPr id="65" name="object 65"/>
          <p:cNvSpPr txBox="1"/>
          <p:nvPr/>
        </p:nvSpPr>
        <p:spPr>
          <a:xfrm>
            <a:off x="3568065" y="2705185"/>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D</a:t>
            </a:r>
            <a:endParaRPr sz="635">
              <a:latin typeface="Arial"/>
              <a:cs typeface="Arial"/>
            </a:endParaRPr>
          </a:p>
        </p:txBody>
      </p:sp>
      <p:pic>
        <p:nvPicPr>
          <p:cNvPr id="66" name="object 66"/>
          <p:cNvPicPr/>
          <p:nvPr/>
        </p:nvPicPr>
        <p:blipFill>
          <a:blip r:embed="rId4" cstate="print"/>
          <a:stretch>
            <a:fillRect/>
          </a:stretch>
        </p:blipFill>
        <p:spPr>
          <a:xfrm>
            <a:off x="4262055" y="2402560"/>
            <a:ext cx="104591" cy="104591"/>
          </a:xfrm>
          <a:prstGeom prst="rect">
            <a:avLst/>
          </a:prstGeom>
        </p:spPr>
      </p:pic>
      <p:sp>
        <p:nvSpPr>
          <p:cNvPr id="67" name="object 67"/>
          <p:cNvSpPr txBox="1"/>
          <p:nvPr/>
        </p:nvSpPr>
        <p:spPr>
          <a:xfrm>
            <a:off x="4272960" y="2388473"/>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D</a:t>
            </a:r>
            <a:endParaRPr sz="635">
              <a:latin typeface="Arial"/>
              <a:cs typeface="Arial"/>
            </a:endParaRPr>
          </a:p>
        </p:txBody>
      </p:sp>
      <p:pic>
        <p:nvPicPr>
          <p:cNvPr id="68" name="object 68"/>
          <p:cNvPicPr/>
          <p:nvPr/>
        </p:nvPicPr>
        <p:blipFill>
          <a:blip r:embed="rId4" cstate="print"/>
          <a:stretch>
            <a:fillRect/>
          </a:stretch>
        </p:blipFill>
        <p:spPr>
          <a:xfrm>
            <a:off x="4781206" y="1524466"/>
            <a:ext cx="104591" cy="104591"/>
          </a:xfrm>
          <a:prstGeom prst="rect">
            <a:avLst/>
          </a:prstGeom>
        </p:spPr>
      </p:pic>
      <p:sp>
        <p:nvSpPr>
          <p:cNvPr id="69" name="object 69"/>
          <p:cNvSpPr txBox="1"/>
          <p:nvPr/>
        </p:nvSpPr>
        <p:spPr>
          <a:xfrm>
            <a:off x="4792119" y="1510385"/>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D</a:t>
            </a:r>
            <a:endParaRPr sz="635">
              <a:latin typeface="Arial"/>
              <a:cs typeface="Arial"/>
            </a:endParaRPr>
          </a:p>
        </p:txBody>
      </p:sp>
      <p:pic>
        <p:nvPicPr>
          <p:cNvPr id="70" name="object 70"/>
          <p:cNvPicPr/>
          <p:nvPr/>
        </p:nvPicPr>
        <p:blipFill>
          <a:blip r:embed="rId3" cstate="print"/>
          <a:stretch>
            <a:fillRect/>
          </a:stretch>
        </p:blipFill>
        <p:spPr>
          <a:xfrm>
            <a:off x="5666126" y="1882148"/>
            <a:ext cx="104591" cy="104591"/>
          </a:xfrm>
          <a:prstGeom prst="rect">
            <a:avLst/>
          </a:prstGeom>
        </p:spPr>
      </p:pic>
      <p:sp>
        <p:nvSpPr>
          <p:cNvPr id="71" name="object 71"/>
          <p:cNvSpPr txBox="1"/>
          <p:nvPr/>
        </p:nvSpPr>
        <p:spPr>
          <a:xfrm>
            <a:off x="5677035" y="1868056"/>
            <a:ext cx="82918" cy="109348"/>
          </a:xfrm>
          <a:prstGeom prst="rect">
            <a:avLst/>
          </a:prstGeom>
        </p:spPr>
        <p:txBody>
          <a:bodyPr vert="horz" wrap="square" lIns="0" tIns="11516" rIns="0" bIns="0" rtlCol="0">
            <a:spAutoFit/>
          </a:bodyPr>
          <a:lstStyle/>
          <a:p>
            <a:pPr marL="11516">
              <a:spcBef>
                <a:spcPts val="91"/>
              </a:spcBef>
            </a:pPr>
            <a:r>
              <a:rPr sz="635" b="1" spc="9" dirty="0">
                <a:solidFill>
                  <a:srgbClr val="010000"/>
                </a:solidFill>
                <a:latin typeface="Arial"/>
                <a:cs typeface="Arial"/>
              </a:rPr>
              <a:t>D</a:t>
            </a:r>
            <a:endParaRPr sz="635">
              <a:latin typeface="Arial"/>
              <a:cs typeface="Arial"/>
            </a:endParaRPr>
          </a:p>
        </p:txBody>
      </p:sp>
      <p:pic>
        <p:nvPicPr>
          <p:cNvPr id="72" name="object 72"/>
          <p:cNvPicPr/>
          <p:nvPr/>
        </p:nvPicPr>
        <p:blipFill>
          <a:blip r:embed="rId3" cstate="print"/>
          <a:stretch>
            <a:fillRect/>
          </a:stretch>
        </p:blipFill>
        <p:spPr>
          <a:xfrm>
            <a:off x="3965075" y="1856387"/>
            <a:ext cx="104591" cy="104591"/>
          </a:xfrm>
          <a:prstGeom prst="rect">
            <a:avLst/>
          </a:prstGeom>
        </p:spPr>
      </p:pic>
      <p:sp>
        <p:nvSpPr>
          <p:cNvPr id="73" name="object 73"/>
          <p:cNvSpPr txBox="1"/>
          <p:nvPr/>
        </p:nvSpPr>
        <p:spPr>
          <a:xfrm>
            <a:off x="3979732" y="1842290"/>
            <a:ext cx="75432" cy="109348"/>
          </a:xfrm>
          <a:prstGeom prst="rect">
            <a:avLst/>
          </a:prstGeom>
        </p:spPr>
        <p:txBody>
          <a:bodyPr vert="horz" wrap="square" lIns="0" tIns="11516" rIns="0" bIns="0" rtlCol="0">
            <a:spAutoFit/>
          </a:bodyPr>
          <a:lstStyle/>
          <a:p>
            <a:pPr marL="11516">
              <a:spcBef>
                <a:spcPts val="91"/>
              </a:spcBef>
            </a:pPr>
            <a:r>
              <a:rPr sz="635" b="1" spc="-14" dirty="0">
                <a:solidFill>
                  <a:srgbClr val="010000"/>
                </a:solidFill>
                <a:latin typeface="Arial"/>
                <a:cs typeface="Arial"/>
              </a:rPr>
              <a:t>E</a:t>
            </a:r>
            <a:endParaRPr sz="635">
              <a:latin typeface="Arial"/>
              <a:cs typeface="Arial"/>
            </a:endParaRPr>
          </a:p>
        </p:txBody>
      </p:sp>
      <p:sp>
        <p:nvSpPr>
          <p:cNvPr id="76" name="object 76"/>
          <p:cNvSpPr/>
          <p:nvPr/>
        </p:nvSpPr>
        <p:spPr>
          <a:xfrm>
            <a:off x="1247607" y="6451115"/>
            <a:ext cx="9695634" cy="404801"/>
          </a:xfrm>
          <a:custGeom>
            <a:avLst/>
            <a:gdLst/>
            <a:ahLst/>
            <a:cxnLst/>
            <a:rect l="l" t="t" r="r" b="b"/>
            <a:pathLst>
              <a:path w="10692130" h="446404">
                <a:moveTo>
                  <a:pt x="10691978" y="256908"/>
                </a:moveTo>
                <a:lnTo>
                  <a:pt x="10690289" y="256908"/>
                </a:lnTo>
                <a:lnTo>
                  <a:pt x="10690289" y="0"/>
                </a:lnTo>
                <a:lnTo>
                  <a:pt x="8665629" y="0"/>
                </a:lnTo>
                <a:lnTo>
                  <a:pt x="8665629" y="256908"/>
                </a:lnTo>
                <a:lnTo>
                  <a:pt x="0" y="256908"/>
                </a:lnTo>
                <a:lnTo>
                  <a:pt x="0" y="444373"/>
                </a:lnTo>
                <a:lnTo>
                  <a:pt x="8665629" y="444373"/>
                </a:lnTo>
                <a:lnTo>
                  <a:pt x="8665629" y="445858"/>
                </a:lnTo>
                <a:lnTo>
                  <a:pt x="10690289" y="445858"/>
                </a:lnTo>
                <a:lnTo>
                  <a:pt x="10690289" y="444373"/>
                </a:lnTo>
                <a:lnTo>
                  <a:pt x="10691978" y="444373"/>
                </a:lnTo>
                <a:lnTo>
                  <a:pt x="10691978" y="256908"/>
                </a:lnTo>
                <a:close/>
              </a:path>
            </a:pathLst>
          </a:custGeom>
          <a:solidFill>
            <a:srgbClr val="5398AB"/>
          </a:solidFill>
        </p:spPr>
        <p:txBody>
          <a:bodyPr wrap="square" lIns="0" tIns="0" rIns="0" bIns="0" rtlCol="0"/>
          <a:lstStyle/>
          <a:p>
            <a:endParaRPr sz="1632"/>
          </a:p>
        </p:txBody>
      </p:sp>
      <p:sp>
        <p:nvSpPr>
          <p:cNvPr id="77" name="object 77"/>
          <p:cNvSpPr txBox="1"/>
          <p:nvPr/>
        </p:nvSpPr>
        <p:spPr>
          <a:xfrm>
            <a:off x="9105608" y="6451115"/>
            <a:ext cx="1838013" cy="235047"/>
          </a:xfrm>
          <a:prstGeom prst="rect">
            <a:avLst/>
          </a:prstGeom>
        </p:spPr>
        <p:txBody>
          <a:bodyPr vert="horz" wrap="square" lIns="0" tIns="57006" rIns="0" bIns="0" rtlCol="0">
            <a:spAutoFit/>
          </a:bodyPr>
          <a:lstStyle/>
          <a:p>
            <a:pPr marL="94433" marR="178504">
              <a:lnSpc>
                <a:spcPct val="106100"/>
              </a:lnSpc>
              <a:spcBef>
                <a:spcPts val="449"/>
              </a:spcBef>
            </a:pPr>
            <a:r>
              <a:rPr sz="544" spc="-95" dirty="0">
                <a:solidFill>
                  <a:srgbClr val="FFFFFF"/>
                </a:solidFill>
                <a:latin typeface="Tahoma"/>
                <a:cs typeface="Tahoma"/>
              </a:rPr>
              <a:t>Adora</a:t>
            </a:r>
            <a:r>
              <a:rPr sz="544" spc="-91" dirty="0">
                <a:solidFill>
                  <a:srgbClr val="FFFFFF"/>
                </a:solidFill>
                <a:latin typeface="Tahoma"/>
                <a:cs typeface="Tahoma"/>
              </a:rPr>
              <a:t> </a:t>
            </a:r>
            <a:r>
              <a:rPr sz="544" spc="-103" dirty="0">
                <a:solidFill>
                  <a:srgbClr val="FFFFFF"/>
                </a:solidFill>
                <a:latin typeface="Tahoma"/>
                <a:cs typeface="Tahoma"/>
              </a:rPr>
              <a:t>de</a:t>
            </a:r>
            <a:r>
              <a:rPr sz="544" spc="-100" dirty="0">
                <a:solidFill>
                  <a:srgbClr val="FFFFFF"/>
                </a:solidFill>
                <a:latin typeface="Tahoma"/>
                <a:cs typeface="Tahoma"/>
              </a:rPr>
              <a:t> </a:t>
            </a:r>
            <a:r>
              <a:rPr sz="544" spc="-109" dirty="0">
                <a:solidFill>
                  <a:srgbClr val="FFFFFF"/>
                </a:solidFill>
                <a:latin typeface="Tahoma"/>
                <a:cs typeface="Tahoma"/>
              </a:rPr>
              <a:t>Goa</a:t>
            </a:r>
            <a:r>
              <a:rPr sz="544" spc="-103" dirty="0">
                <a:solidFill>
                  <a:srgbClr val="FFFFFF"/>
                </a:solidFill>
                <a:latin typeface="Tahoma"/>
                <a:cs typeface="Tahoma"/>
              </a:rPr>
              <a:t> </a:t>
            </a:r>
            <a:r>
              <a:rPr sz="544" spc="-59" dirty="0">
                <a:solidFill>
                  <a:srgbClr val="FFFFFF"/>
                </a:solidFill>
                <a:latin typeface="Tahoma"/>
                <a:cs typeface="Tahoma"/>
              </a:rPr>
              <a:t>is </a:t>
            </a:r>
            <a:r>
              <a:rPr sz="544" spc="-86" dirty="0">
                <a:solidFill>
                  <a:srgbClr val="FFFFFF"/>
                </a:solidFill>
                <a:latin typeface="Tahoma"/>
                <a:cs typeface="Tahoma"/>
              </a:rPr>
              <a:t>a </a:t>
            </a:r>
            <a:r>
              <a:rPr sz="544" spc="-82" dirty="0">
                <a:solidFill>
                  <a:srgbClr val="FFFFFF"/>
                </a:solidFill>
                <a:latin typeface="Tahoma"/>
                <a:cs typeface="Tahoma"/>
              </a:rPr>
              <a:t>multi-phased </a:t>
            </a:r>
            <a:r>
              <a:rPr sz="544" spc="-95" dirty="0">
                <a:solidFill>
                  <a:srgbClr val="FFFFFF"/>
                </a:solidFill>
                <a:latin typeface="Tahoma"/>
                <a:cs typeface="Tahoma"/>
              </a:rPr>
              <a:t>development.</a:t>
            </a:r>
            <a:r>
              <a:rPr sz="544" spc="-91" dirty="0">
                <a:solidFill>
                  <a:srgbClr val="FFFFFF"/>
                </a:solidFill>
                <a:latin typeface="Tahoma"/>
                <a:cs typeface="Tahoma"/>
              </a:rPr>
              <a:t> </a:t>
            </a:r>
            <a:r>
              <a:rPr sz="544" spc="-73" dirty="0">
                <a:solidFill>
                  <a:srgbClr val="FFFFFF"/>
                </a:solidFill>
                <a:latin typeface="Tahoma"/>
                <a:cs typeface="Tahoma"/>
              </a:rPr>
              <a:t>Buildings, </a:t>
            </a:r>
            <a:r>
              <a:rPr sz="544" spc="-86" dirty="0">
                <a:solidFill>
                  <a:srgbClr val="FFFFFF"/>
                </a:solidFill>
                <a:latin typeface="Tahoma"/>
                <a:cs typeface="Tahoma"/>
              </a:rPr>
              <a:t>amenities </a:t>
            </a:r>
            <a:r>
              <a:rPr sz="544" spc="-100" dirty="0">
                <a:solidFill>
                  <a:srgbClr val="FFFFFF"/>
                </a:solidFill>
                <a:latin typeface="Tahoma"/>
                <a:cs typeface="Tahoma"/>
              </a:rPr>
              <a:t>and </a:t>
            </a:r>
            <a:r>
              <a:rPr sz="544" spc="-95" dirty="0">
                <a:solidFill>
                  <a:srgbClr val="FFFFFF"/>
                </a:solidFill>
                <a:latin typeface="Tahoma"/>
                <a:cs typeface="Tahoma"/>
              </a:rPr>
              <a:t> </a:t>
            </a:r>
            <a:r>
              <a:rPr sz="544" spc="-63" dirty="0">
                <a:solidFill>
                  <a:srgbClr val="FFFFFF"/>
                </a:solidFill>
                <a:latin typeface="Tahoma"/>
                <a:cs typeface="Tahoma"/>
              </a:rPr>
              <a:t>facilities</a:t>
            </a:r>
            <a:r>
              <a:rPr sz="544" spc="-59" dirty="0">
                <a:solidFill>
                  <a:srgbClr val="FFFFFF"/>
                </a:solidFill>
                <a:latin typeface="Tahoma"/>
                <a:cs typeface="Tahoma"/>
              </a:rPr>
              <a:t> </a:t>
            </a:r>
            <a:r>
              <a:rPr sz="544" spc="-54" dirty="0">
                <a:solidFill>
                  <a:srgbClr val="FFFFFF"/>
                </a:solidFill>
                <a:latin typeface="Tahoma"/>
                <a:cs typeface="Tahoma"/>
              </a:rPr>
              <a:t>will </a:t>
            </a:r>
            <a:r>
              <a:rPr sz="544" spc="-103" dirty="0">
                <a:solidFill>
                  <a:srgbClr val="FFFFFF"/>
                </a:solidFill>
                <a:latin typeface="Tahoma"/>
                <a:cs typeface="Tahoma"/>
              </a:rPr>
              <a:t>be</a:t>
            </a:r>
            <a:r>
              <a:rPr sz="544" spc="-54" dirty="0">
                <a:solidFill>
                  <a:srgbClr val="FFFFFF"/>
                </a:solidFill>
                <a:latin typeface="Tahoma"/>
                <a:cs typeface="Tahoma"/>
              </a:rPr>
              <a:t> </a:t>
            </a:r>
            <a:r>
              <a:rPr sz="544" spc="-95" dirty="0">
                <a:solidFill>
                  <a:srgbClr val="FFFFFF"/>
                </a:solidFill>
                <a:latin typeface="Tahoma"/>
                <a:cs typeface="Tahoma"/>
              </a:rPr>
              <a:t>developed</a:t>
            </a:r>
            <a:r>
              <a:rPr sz="544" spc="-59" dirty="0">
                <a:solidFill>
                  <a:srgbClr val="FFFFFF"/>
                </a:solidFill>
                <a:latin typeface="Tahoma"/>
                <a:cs typeface="Tahoma"/>
              </a:rPr>
              <a:t> </a:t>
            </a:r>
            <a:r>
              <a:rPr sz="544" spc="-63" dirty="0">
                <a:solidFill>
                  <a:srgbClr val="FFFFFF"/>
                </a:solidFill>
                <a:latin typeface="Tahoma"/>
                <a:cs typeface="Tahoma"/>
              </a:rPr>
              <a:t>in</a:t>
            </a:r>
            <a:r>
              <a:rPr sz="544" spc="-54" dirty="0">
                <a:solidFill>
                  <a:srgbClr val="FFFFFF"/>
                </a:solidFill>
                <a:latin typeface="Tahoma"/>
                <a:cs typeface="Tahoma"/>
              </a:rPr>
              <a:t> </a:t>
            </a:r>
            <a:r>
              <a:rPr sz="544" spc="-86" dirty="0">
                <a:solidFill>
                  <a:srgbClr val="FFFFFF"/>
                </a:solidFill>
                <a:latin typeface="Tahoma"/>
                <a:cs typeface="Tahoma"/>
              </a:rPr>
              <a:t>a</a:t>
            </a:r>
            <a:r>
              <a:rPr sz="544" spc="-54" dirty="0">
                <a:solidFill>
                  <a:srgbClr val="FFFFFF"/>
                </a:solidFill>
                <a:latin typeface="Tahoma"/>
                <a:cs typeface="Tahoma"/>
              </a:rPr>
              <a:t> </a:t>
            </a:r>
            <a:r>
              <a:rPr sz="544" spc="-100" dirty="0">
                <a:solidFill>
                  <a:srgbClr val="FFFFFF"/>
                </a:solidFill>
                <a:latin typeface="Tahoma"/>
                <a:cs typeface="Tahoma"/>
              </a:rPr>
              <a:t>phased</a:t>
            </a:r>
            <a:r>
              <a:rPr sz="544" spc="-54" dirty="0">
                <a:solidFill>
                  <a:srgbClr val="FFFFFF"/>
                </a:solidFill>
                <a:latin typeface="Tahoma"/>
                <a:cs typeface="Tahoma"/>
              </a:rPr>
              <a:t> </a:t>
            </a:r>
            <a:r>
              <a:rPr sz="544" spc="-95" dirty="0">
                <a:solidFill>
                  <a:srgbClr val="FFFFFF"/>
                </a:solidFill>
                <a:latin typeface="Tahoma"/>
                <a:cs typeface="Tahoma"/>
              </a:rPr>
              <a:t>manner.</a:t>
            </a:r>
            <a:r>
              <a:rPr sz="544" spc="-59" dirty="0">
                <a:solidFill>
                  <a:srgbClr val="FFFFFF"/>
                </a:solidFill>
                <a:latin typeface="Tahoma"/>
                <a:cs typeface="Tahoma"/>
              </a:rPr>
              <a:t> </a:t>
            </a:r>
            <a:r>
              <a:rPr sz="544" spc="-91" dirty="0">
                <a:solidFill>
                  <a:srgbClr val="FFFFFF"/>
                </a:solidFill>
                <a:latin typeface="Tahoma"/>
                <a:cs typeface="Tahoma"/>
              </a:rPr>
              <a:t>Master</a:t>
            </a:r>
            <a:r>
              <a:rPr sz="544" spc="-54" dirty="0">
                <a:solidFill>
                  <a:srgbClr val="FFFFFF"/>
                </a:solidFill>
                <a:latin typeface="Tahoma"/>
                <a:cs typeface="Tahoma"/>
              </a:rPr>
              <a:t> </a:t>
            </a:r>
            <a:r>
              <a:rPr sz="544" spc="-82" dirty="0">
                <a:solidFill>
                  <a:srgbClr val="FFFFFF"/>
                </a:solidFill>
                <a:latin typeface="Tahoma"/>
                <a:cs typeface="Tahoma"/>
              </a:rPr>
              <a:t>plan</a:t>
            </a:r>
            <a:r>
              <a:rPr sz="544" spc="-54" dirty="0">
                <a:solidFill>
                  <a:srgbClr val="FFFFFF"/>
                </a:solidFill>
                <a:latin typeface="Tahoma"/>
                <a:cs typeface="Tahoma"/>
              </a:rPr>
              <a:t> </a:t>
            </a:r>
            <a:r>
              <a:rPr sz="544" spc="-59" dirty="0">
                <a:solidFill>
                  <a:srgbClr val="FFFFFF"/>
                </a:solidFill>
                <a:latin typeface="Tahoma"/>
                <a:cs typeface="Tahoma"/>
              </a:rPr>
              <a:t>is </a:t>
            </a:r>
            <a:r>
              <a:rPr sz="544" spc="-95" dirty="0">
                <a:solidFill>
                  <a:srgbClr val="FFFFFF"/>
                </a:solidFill>
                <a:latin typeface="Tahoma"/>
                <a:cs typeface="Tahoma"/>
              </a:rPr>
              <a:t>an</a:t>
            </a:r>
            <a:r>
              <a:rPr sz="544" spc="-54" dirty="0">
                <a:solidFill>
                  <a:srgbClr val="FFFFFF"/>
                </a:solidFill>
                <a:latin typeface="Tahoma"/>
                <a:cs typeface="Tahoma"/>
              </a:rPr>
              <a:t> </a:t>
            </a:r>
            <a:r>
              <a:rPr sz="544" spc="-73" dirty="0">
                <a:solidFill>
                  <a:srgbClr val="FFFFFF"/>
                </a:solidFill>
                <a:latin typeface="Tahoma"/>
                <a:cs typeface="Tahoma"/>
              </a:rPr>
              <a:t>indicative</a:t>
            </a:r>
            <a:endParaRPr sz="544">
              <a:latin typeface="Tahoma"/>
              <a:cs typeface="Tahoma"/>
            </a:endParaRPr>
          </a:p>
        </p:txBody>
      </p:sp>
      <p:sp>
        <p:nvSpPr>
          <p:cNvPr id="78" name="object 78"/>
          <p:cNvSpPr txBox="1"/>
          <p:nvPr/>
        </p:nvSpPr>
        <p:spPr>
          <a:xfrm>
            <a:off x="1247607" y="6684079"/>
            <a:ext cx="9695634" cy="91300"/>
          </a:xfrm>
          <a:prstGeom prst="rect">
            <a:avLst/>
          </a:prstGeom>
        </p:spPr>
        <p:txBody>
          <a:bodyPr vert="horz" wrap="square" lIns="0" tIns="7486" rIns="0" bIns="0" rtlCol="0">
            <a:spAutoFit/>
          </a:bodyPr>
          <a:lstStyle/>
          <a:p>
            <a:pPr marR="772747" algn="r">
              <a:spcBef>
                <a:spcPts val="59"/>
              </a:spcBef>
            </a:pPr>
            <a:r>
              <a:rPr sz="544" spc="-63" dirty="0">
                <a:solidFill>
                  <a:srgbClr val="FFFFFF"/>
                </a:solidFill>
                <a:latin typeface="Tahoma"/>
                <a:cs typeface="Tahoma"/>
              </a:rPr>
              <a:t>digital</a:t>
            </a:r>
            <a:r>
              <a:rPr sz="544" spc="-59" dirty="0">
                <a:solidFill>
                  <a:srgbClr val="FFFFFF"/>
                </a:solidFill>
                <a:latin typeface="Tahoma"/>
                <a:cs typeface="Tahoma"/>
              </a:rPr>
              <a:t> </a:t>
            </a:r>
            <a:r>
              <a:rPr sz="544" spc="-86" dirty="0">
                <a:solidFill>
                  <a:srgbClr val="FFFFFF"/>
                </a:solidFill>
                <a:latin typeface="Tahoma"/>
                <a:cs typeface="Tahoma"/>
              </a:rPr>
              <a:t>rendering</a:t>
            </a:r>
            <a:r>
              <a:rPr sz="544" spc="-59" dirty="0">
                <a:solidFill>
                  <a:srgbClr val="FFFFFF"/>
                </a:solidFill>
                <a:latin typeface="Tahoma"/>
                <a:cs typeface="Tahoma"/>
              </a:rPr>
              <a:t> </a:t>
            </a:r>
            <a:r>
              <a:rPr sz="544" spc="-82" dirty="0">
                <a:solidFill>
                  <a:srgbClr val="FFFFFF"/>
                </a:solidFill>
                <a:latin typeface="Tahoma"/>
                <a:cs typeface="Tahoma"/>
              </a:rPr>
              <a:t>of</a:t>
            </a:r>
            <a:r>
              <a:rPr sz="544" spc="-59" dirty="0">
                <a:solidFill>
                  <a:srgbClr val="FFFFFF"/>
                </a:solidFill>
                <a:latin typeface="Tahoma"/>
                <a:cs typeface="Tahoma"/>
              </a:rPr>
              <a:t> </a:t>
            </a:r>
            <a:r>
              <a:rPr sz="544" spc="-50" dirty="0">
                <a:solidFill>
                  <a:srgbClr val="FFFFFF"/>
                </a:solidFill>
                <a:latin typeface="Tahoma"/>
                <a:cs typeface="Tahoma"/>
              </a:rPr>
              <a:t>all</a:t>
            </a:r>
            <a:r>
              <a:rPr sz="544" spc="-59" dirty="0">
                <a:solidFill>
                  <a:srgbClr val="FFFFFF"/>
                </a:solidFill>
                <a:latin typeface="Tahoma"/>
                <a:cs typeface="Tahoma"/>
              </a:rPr>
              <a:t> </a:t>
            </a:r>
            <a:r>
              <a:rPr sz="544" spc="-100" dirty="0">
                <a:solidFill>
                  <a:srgbClr val="FFFFFF"/>
                </a:solidFill>
                <a:latin typeface="Tahoma"/>
                <a:cs typeface="Tahoma"/>
              </a:rPr>
              <a:t>phases</a:t>
            </a:r>
            <a:r>
              <a:rPr sz="544" spc="-59" dirty="0">
                <a:solidFill>
                  <a:srgbClr val="FFFFFF"/>
                </a:solidFill>
                <a:latin typeface="Tahoma"/>
                <a:cs typeface="Tahoma"/>
              </a:rPr>
              <a:t> </a:t>
            </a:r>
            <a:r>
              <a:rPr sz="544" spc="-95" dirty="0">
                <a:solidFill>
                  <a:srgbClr val="FFFFFF"/>
                </a:solidFill>
                <a:latin typeface="Tahoma"/>
                <a:cs typeface="Tahoma"/>
              </a:rPr>
              <a:t>post</a:t>
            </a:r>
            <a:r>
              <a:rPr sz="544" spc="-59" dirty="0">
                <a:solidFill>
                  <a:srgbClr val="FFFFFF"/>
                </a:solidFill>
                <a:latin typeface="Tahoma"/>
                <a:cs typeface="Tahoma"/>
              </a:rPr>
              <a:t> </a:t>
            </a:r>
            <a:r>
              <a:rPr sz="544" spc="-91" dirty="0">
                <a:solidFill>
                  <a:srgbClr val="FFFFFF"/>
                </a:solidFill>
                <a:latin typeface="Tahoma"/>
                <a:cs typeface="Tahoma"/>
              </a:rPr>
              <a:t>completion.</a:t>
            </a:r>
            <a:endParaRPr sz="544">
              <a:latin typeface="Tahoma"/>
              <a:cs typeface="Tahoma"/>
            </a:endParaRPr>
          </a:p>
        </p:txBody>
      </p:sp>
      <p:grpSp>
        <p:nvGrpSpPr>
          <p:cNvPr id="79" name="object 79"/>
          <p:cNvGrpSpPr/>
          <p:nvPr/>
        </p:nvGrpSpPr>
        <p:grpSpPr>
          <a:xfrm>
            <a:off x="2175562" y="1115080"/>
            <a:ext cx="8568757" cy="2972376"/>
            <a:chOff x="1023327" y="1229685"/>
            <a:chExt cx="9449435" cy="3277870"/>
          </a:xfrm>
        </p:grpSpPr>
        <p:sp>
          <p:nvSpPr>
            <p:cNvPr id="80" name="object 80"/>
            <p:cNvSpPr/>
            <p:nvPr/>
          </p:nvSpPr>
          <p:spPr>
            <a:xfrm>
              <a:off x="7179437" y="3057855"/>
              <a:ext cx="376555" cy="147320"/>
            </a:xfrm>
            <a:custGeom>
              <a:avLst/>
              <a:gdLst/>
              <a:ahLst/>
              <a:cxnLst/>
              <a:rect l="l" t="t" r="r" b="b"/>
              <a:pathLst>
                <a:path w="376554" h="147319">
                  <a:moveTo>
                    <a:pt x="376199" y="0"/>
                  </a:moveTo>
                  <a:lnTo>
                    <a:pt x="0" y="0"/>
                  </a:lnTo>
                  <a:lnTo>
                    <a:pt x="0" y="146786"/>
                  </a:lnTo>
                  <a:lnTo>
                    <a:pt x="376199" y="146786"/>
                  </a:lnTo>
                  <a:lnTo>
                    <a:pt x="376199" y="0"/>
                  </a:lnTo>
                  <a:close/>
                </a:path>
              </a:pathLst>
            </a:custGeom>
            <a:solidFill>
              <a:srgbClr val="11663A"/>
            </a:solidFill>
          </p:spPr>
          <p:txBody>
            <a:bodyPr wrap="square" lIns="0" tIns="0" rIns="0" bIns="0" rtlCol="0"/>
            <a:lstStyle/>
            <a:p>
              <a:endParaRPr sz="1632"/>
            </a:p>
          </p:txBody>
        </p:sp>
        <p:sp>
          <p:nvSpPr>
            <p:cNvPr id="81" name="object 81"/>
            <p:cNvSpPr/>
            <p:nvPr/>
          </p:nvSpPr>
          <p:spPr>
            <a:xfrm>
              <a:off x="7179437" y="3307524"/>
              <a:ext cx="376555" cy="147320"/>
            </a:xfrm>
            <a:custGeom>
              <a:avLst/>
              <a:gdLst/>
              <a:ahLst/>
              <a:cxnLst/>
              <a:rect l="l" t="t" r="r" b="b"/>
              <a:pathLst>
                <a:path w="376554" h="147320">
                  <a:moveTo>
                    <a:pt x="376199" y="0"/>
                  </a:moveTo>
                  <a:lnTo>
                    <a:pt x="0" y="0"/>
                  </a:lnTo>
                  <a:lnTo>
                    <a:pt x="0" y="146786"/>
                  </a:lnTo>
                  <a:lnTo>
                    <a:pt x="376199" y="146786"/>
                  </a:lnTo>
                  <a:lnTo>
                    <a:pt x="376199" y="0"/>
                  </a:lnTo>
                  <a:close/>
                </a:path>
              </a:pathLst>
            </a:custGeom>
            <a:solidFill>
              <a:srgbClr val="4176B9"/>
            </a:solidFill>
          </p:spPr>
          <p:txBody>
            <a:bodyPr wrap="square" lIns="0" tIns="0" rIns="0" bIns="0" rtlCol="0"/>
            <a:lstStyle/>
            <a:p>
              <a:endParaRPr sz="1632"/>
            </a:p>
          </p:txBody>
        </p:sp>
        <p:sp>
          <p:nvSpPr>
            <p:cNvPr id="82" name="object 82"/>
            <p:cNvSpPr/>
            <p:nvPr/>
          </p:nvSpPr>
          <p:spPr>
            <a:xfrm>
              <a:off x="7179437" y="3557193"/>
              <a:ext cx="376555" cy="147320"/>
            </a:xfrm>
            <a:custGeom>
              <a:avLst/>
              <a:gdLst/>
              <a:ahLst/>
              <a:cxnLst/>
              <a:rect l="l" t="t" r="r" b="b"/>
              <a:pathLst>
                <a:path w="376554" h="147320">
                  <a:moveTo>
                    <a:pt x="376199" y="0"/>
                  </a:moveTo>
                  <a:lnTo>
                    <a:pt x="0" y="0"/>
                  </a:lnTo>
                  <a:lnTo>
                    <a:pt x="0" y="146786"/>
                  </a:lnTo>
                  <a:lnTo>
                    <a:pt x="376199" y="146786"/>
                  </a:lnTo>
                  <a:lnTo>
                    <a:pt x="376199" y="0"/>
                  </a:lnTo>
                  <a:close/>
                </a:path>
              </a:pathLst>
            </a:custGeom>
            <a:solidFill>
              <a:srgbClr val="F6E13E"/>
            </a:solidFill>
          </p:spPr>
          <p:txBody>
            <a:bodyPr wrap="square" lIns="0" tIns="0" rIns="0" bIns="0" rtlCol="0"/>
            <a:lstStyle/>
            <a:p>
              <a:endParaRPr sz="1632"/>
            </a:p>
          </p:txBody>
        </p:sp>
        <p:sp>
          <p:nvSpPr>
            <p:cNvPr id="83" name="object 83"/>
            <p:cNvSpPr/>
            <p:nvPr/>
          </p:nvSpPr>
          <p:spPr>
            <a:xfrm>
              <a:off x="7179437" y="3936492"/>
              <a:ext cx="376555" cy="147320"/>
            </a:xfrm>
            <a:custGeom>
              <a:avLst/>
              <a:gdLst/>
              <a:ahLst/>
              <a:cxnLst/>
              <a:rect l="l" t="t" r="r" b="b"/>
              <a:pathLst>
                <a:path w="376554" h="147320">
                  <a:moveTo>
                    <a:pt x="376199" y="0"/>
                  </a:moveTo>
                  <a:lnTo>
                    <a:pt x="0" y="0"/>
                  </a:lnTo>
                  <a:lnTo>
                    <a:pt x="0" y="146773"/>
                  </a:lnTo>
                  <a:lnTo>
                    <a:pt x="376199" y="146773"/>
                  </a:lnTo>
                  <a:lnTo>
                    <a:pt x="376199" y="0"/>
                  </a:lnTo>
                  <a:close/>
                </a:path>
              </a:pathLst>
            </a:custGeom>
            <a:solidFill>
              <a:srgbClr val="444998"/>
            </a:solidFill>
          </p:spPr>
          <p:txBody>
            <a:bodyPr wrap="square" lIns="0" tIns="0" rIns="0" bIns="0" rtlCol="0"/>
            <a:lstStyle/>
            <a:p>
              <a:endParaRPr sz="1632"/>
            </a:p>
          </p:txBody>
        </p:sp>
        <p:sp>
          <p:nvSpPr>
            <p:cNvPr id="84" name="object 84"/>
            <p:cNvSpPr/>
            <p:nvPr/>
          </p:nvSpPr>
          <p:spPr>
            <a:xfrm>
              <a:off x="2127001" y="2291262"/>
              <a:ext cx="1746885" cy="0"/>
            </a:xfrm>
            <a:custGeom>
              <a:avLst/>
              <a:gdLst/>
              <a:ahLst/>
              <a:cxnLst/>
              <a:rect l="l" t="t" r="r" b="b"/>
              <a:pathLst>
                <a:path w="1746885">
                  <a:moveTo>
                    <a:pt x="1746453" y="0"/>
                  </a:moveTo>
                  <a:lnTo>
                    <a:pt x="0" y="0"/>
                  </a:lnTo>
                </a:path>
              </a:pathLst>
            </a:custGeom>
            <a:ln w="26949">
              <a:solidFill>
                <a:srgbClr val="E20613"/>
              </a:solidFill>
            </a:ln>
          </p:spPr>
          <p:txBody>
            <a:bodyPr wrap="square" lIns="0" tIns="0" rIns="0" bIns="0" rtlCol="0"/>
            <a:lstStyle/>
            <a:p>
              <a:endParaRPr sz="1632"/>
            </a:p>
          </p:txBody>
        </p:sp>
        <p:sp>
          <p:nvSpPr>
            <p:cNvPr id="85" name="object 85"/>
            <p:cNvSpPr/>
            <p:nvPr/>
          </p:nvSpPr>
          <p:spPr>
            <a:xfrm>
              <a:off x="2001453" y="2218974"/>
              <a:ext cx="177165" cy="144780"/>
            </a:xfrm>
            <a:custGeom>
              <a:avLst/>
              <a:gdLst/>
              <a:ahLst/>
              <a:cxnLst/>
              <a:rect l="l" t="t" r="r" b="b"/>
              <a:pathLst>
                <a:path w="177164" h="144780">
                  <a:moveTo>
                    <a:pt x="176923" y="0"/>
                  </a:moveTo>
                  <a:lnTo>
                    <a:pt x="0" y="72288"/>
                  </a:lnTo>
                  <a:lnTo>
                    <a:pt x="176923" y="144564"/>
                  </a:lnTo>
                  <a:lnTo>
                    <a:pt x="134937" y="72288"/>
                  </a:lnTo>
                  <a:lnTo>
                    <a:pt x="176923" y="0"/>
                  </a:lnTo>
                  <a:close/>
                </a:path>
              </a:pathLst>
            </a:custGeom>
            <a:solidFill>
              <a:srgbClr val="E20613"/>
            </a:solidFill>
          </p:spPr>
          <p:txBody>
            <a:bodyPr wrap="square" lIns="0" tIns="0" rIns="0" bIns="0" rtlCol="0"/>
            <a:lstStyle/>
            <a:p>
              <a:endParaRPr sz="1632"/>
            </a:p>
          </p:txBody>
        </p:sp>
        <p:sp>
          <p:nvSpPr>
            <p:cNvPr id="86" name="object 86"/>
            <p:cNvSpPr/>
            <p:nvPr/>
          </p:nvSpPr>
          <p:spPr>
            <a:xfrm>
              <a:off x="3593443" y="1243159"/>
              <a:ext cx="1656714" cy="3251200"/>
            </a:xfrm>
            <a:custGeom>
              <a:avLst/>
              <a:gdLst/>
              <a:ahLst/>
              <a:cxnLst/>
              <a:rect l="l" t="t" r="r" b="b"/>
              <a:pathLst>
                <a:path w="1656714" h="3251200">
                  <a:moveTo>
                    <a:pt x="937907" y="3250911"/>
                  </a:moveTo>
                  <a:lnTo>
                    <a:pt x="1010444" y="3223144"/>
                  </a:lnTo>
                  <a:lnTo>
                    <a:pt x="1050104" y="3210160"/>
                  </a:lnTo>
                  <a:lnTo>
                    <a:pt x="1091998" y="3198025"/>
                  </a:lnTo>
                  <a:lnTo>
                    <a:pt x="1136106" y="3186927"/>
                  </a:lnTo>
                  <a:lnTo>
                    <a:pt x="1182409" y="3177054"/>
                  </a:lnTo>
                  <a:lnTo>
                    <a:pt x="1230887" y="3168593"/>
                  </a:lnTo>
                  <a:lnTo>
                    <a:pt x="1281519" y="3161732"/>
                  </a:lnTo>
                  <a:lnTo>
                    <a:pt x="1334287" y="3156659"/>
                  </a:lnTo>
                  <a:lnTo>
                    <a:pt x="1389171" y="3153560"/>
                  </a:lnTo>
                  <a:lnTo>
                    <a:pt x="1446149" y="3152624"/>
                  </a:lnTo>
                  <a:lnTo>
                    <a:pt x="1505204" y="3154038"/>
                  </a:lnTo>
                  <a:lnTo>
                    <a:pt x="1566314" y="3157989"/>
                  </a:lnTo>
                  <a:lnTo>
                    <a:pt x="1629460" y="3164666"/>
                  </a:lnTo>
                  <a:lnTo>
                    <a:pt x="1646703" y="3140250"/>
                  </a:lnTo>
                  <a:lnTo>
                    <a:pt x="1654862" y="3119023"/>
                  </a:lnTo>
                  <a:lnTo>
                    <a:pt x="1656108" y="3089208"/>
                  </a:lnTo>
                  <a:lnTo>
                    <a:pt x="1652612" y="3039025"/>
                  </a:lnTo>
                  <a:lnTo>
                    <a:pt x="1634475" y="2591079"/>
                  </a:lnTo>
                  <a:lnTo>
                    <a:pt x="1602251" y="1701588"/>
                  </a:lnTo>
                  <a:lnTo>
                    <a:pt x="1571502" y="830556"/>
                  </a:lnTo>
                  <a:lnTo>
                    <a:pt x="1557794" y="437988"/>
                  </a:lnTo>
                  <a:lnTo>
                    <a:pt x="1267844" y="425135"/>
                  </a:lnTo>
                  <a:lnTo>
                    <a:pt x="1083236" y="425601"/>
                  </a:lnTo>
                  <a:lnTo>
                    <a:pt x="924808" y="443662"/>
                  </a:lnTo>
                  <a:lnTo>
                    <a:pt x="713397" y="483594"/>
                  </a:lnTo>
                  <a:lnTo>
                    <a:pt x="598055" y="19955"/>
                  </a:lnTo>
                  <a:lnTo>
                    <a:pt x="439235" y="0"/>
                  </a:lnTo>
                  <a:lnTo>
                    <a:pt x="323997" y="2566"/>
                  </a:lnTo>
                  <a:lnTo>
                    <a:pt x="196275" y="35950"/>
                  </a:lnTo>
                  <a:lnTo>
                    <a:pt x="0" y="108449"/>
                  </a:lnTo>
                  <a:lnTo>
                    <a:pt x="937907" y="3250911"/>
                  </a:lnTo>
                </a:path>
              </a:pathLst>
            </a:custGeom>
            <a:ln w="26949">
              <a:solidFill>
                <a:srgbClr val="E20613"/>
              </a:solidFill>
            </a:ln>
          </p:spPr>
          <p:txBody>
            <a:bodyPr wrap="square" lIns="0" tIns="0" rIns="0" bIns="0" rtlCol="0"/>
            <a:lstStyle/>
            <a:p>
              <a:endParaRPr sz="1632"/>
            </a:p>
          </p:txBody>
        </p:sp>
        <p:sp>
          <p:nvSpPr>
            <p:cNvPr id="87" name="object 87"/>
            <p:cNvSpPr/>
            <p:nvPr/>
          </p:nvSpPr>
          <p:spPr>
            <a:xfrm>
              <a:off x="9515352" y="2095929"/>
              <a:ext cx="956944" cy="0"/>
            </a:xfrm>
            <a:custGeom>
              <a:avLst/>
              <a:gdLst/>
              <a:ahLst/>
              <a:cxnLst/>
              <a:rect l="l" t="t" r="r" b="b"/>
              <a:pathLst>
                <a:path w="956945">
                  <a:moveTo>
                    <a:pt x="0" y="0"/>
                  </a:moveTo>
                  <a:lnTo>
                    <a:pt x="956856" y="0"/>
                  </a:lnTo>
                </a:path>
              </a:pathLst>
            </a:custGeom>
            <a:ln w="4495">
              <a:solidFill>
                <a:srgbClr val="1D1D1B"/>
              </a:solidFill>
            </a:ln>
          </p:spPr>
          <p:txBody>
            <a:bodyPr wrap="square" lIns="0" tIns="0" rIns="0" bIns="0" rtlCol="0"/>
            <a:lstStyle/>
            <a:p>
              <a:endParaRPr sz="1632"/>
            </a:p>
          </p:txBody>
        </p:sp>
        <p:sp>
          <p:nvSpPr>
            <p:cNvPr id="88" name="object 88"/>
            <p:cNvSpPr/>
            <p:nvPr/>
          </p:nvSpPr>
          <p:spPr>
            <a:xfrm>
              <a:off x="9993775" y="1617502"/>
              <a:ext cx="0" cy="956944"/>
            </a:xfrm>
            <a:custGeom>
              <a:avLst/>
              <a:gdLst/>
              <a:ahLst/>
              <a:cxnLst/>
              <a:rect l="l" t="t" r="r" b="b"/>
              <a:pathLst>
                <a:path h="956944">
                  <a:moveTo>
                    <a:pt x="0" y="0"/>
                  </a:moveTo>
                  <a:lnTo>
                    <a:pt x="0" y="956856"/>
                  </a:lnTo>
                </a:path>
              </a:pathLst>
            </a:custGeom>
            <a:ln w="4495">
              <a:solidFill>
                <a:srgbClr val="1D1D1B"/>
              </a:solidFill>
            </a:ln>
          </p:spPr>
          <p:txBody>
            <a:bodyPr wrap="square" lIns="0" tIns="0" rIns="0" bIns="0" rtlCol="0"/>
            <a:lstStyle/>
            <a:p>
              <a:endParaRPr sz="1632"/>
            </a:p>
          </p:txBody>
        </p:sp>
        <p:sp>
          <p:nvSpPr>
            <p:cNvPr id="89" name="object 89"/>
            <p:cNvSpPr/>
            <p:nvPr/>
          </p:nvSpPr>
          <p:spPr>
            <a:xfrm>
              <a:off x="9645774" y="1767085"/>
              <a:ext cx="690880" cy="662940"/>
            </a:xfrm>
            <a:custGeom>
              <a:avLst/>
              <a:gdLst/>
              <a:ahLst/>
              <a:cxnLst/>
              <a:rect l="l" t="t" r="r" b="b"/>
              <a:pathLst>
                <a:path w="690879" h="662939">
                  <a:moveTo>
                    <a:pt x="0" y="0"/>
                  </a:moveTo>
                  <a:lnTo>
                    <a:pt x="690422" y="662482"/>
                  </a:lnTo>
                </a:path>
              </a:pathLst>
            </a:custGeom>
            <a:ln w="4495">
              <a:solidFill>
                <a:srgbClr val="1D1D1B"/>
              </a:solidFill>
            </a:ln>
          </p:spPr>
          <p:txBody>
            <a:bodyPr wrap="square" lIns="0" tIns="0" rIns="0" bIns="0" rtlCol="0"/>
            <a:lstStyle/>
            <a:p>
              <a:endParaRPr sz="1632"/>
            </a:p>
          </p:txBody>
        </p:sp>
        <p:sp>
          <p:nvSpPr>
            <p:cNvPr id="90" name="object 90"/>
            <p:cNvSpPr/>
            <p:nvPr/>
          </p:nvSpPr>
          <p:spPr>
            <a:xfrm>
              <a:off x="9655080" y="1764309"/>
              <a:ext cx="692150" cy="661670"/>
            </a:xfrm>
            <a:custGeom>
              <a:avLst/>
              <a:gdLst/>
              <a:ahLst/>
              <a:cxnLst/>
              <a:rect l="l" t="t" r="r" b="b"/>
              <a:pathLst>
                <a:path w="692150" h="661669">
                  <a:moveTo>
                    <a:pt x="691756" y="0"/>
                  </a:moveTo>
                  <a:lnTo>
                    <a:pt x="0" y="661073"/>
                  </a:lnTo>
                </a:path>
              </a:pathLst>
            </a:custGeom>
            <a:ln w="4495">
              <a:solidFill>
                <a:srgbClr val="1D1D1B"/>
              </a:solidFill>
            </a:ln>
          </p:spPr>
          <p:txBody>
            <a:bodyPr wrap="square" lIns="0" tIns="0" rIns="0" bIns="0" rtlCol="0"/>
            <a:lstStyle/>
            <a:p>
              <a:endParaRPr sz="1632"/>
            </a:p>
          </p:txBody>
        </p:sp>
        <p:sp>
          <p:nvSpPr>
            <p:cNvPr id="91" name="object 91"/>
            <p:cNvSpPr/>
            <p:nvPr/>
          </p:nvSpPr>
          <p:spPr>
            <a:xfrm>
              <a:off x="9705425" y="1805466"/>
              <a:ext cx="577215" cy="577215"/>
            </a:xfrm>
            <a:custGeom>
              <a:avLst/>
              <a:gdLst/>
              <a:ahLst/>
              <a:cxnLst/>
              <a:rect l="l" t="t" r="r" b="b"/>
              <a:pathLst>
                <a:path w="577215" h="577214">
                  <a:moveTo>
                    <a:pt x="576668" y="288328"/>
                  </a:moveTo>
                  <a:lnTo>
                    <a:pt x="572895" y="335095"/>
                  </a:lnTo>
                  <a:lnTo>
                    <a:pt x="561970" y="379460"/>
                  </a:lnTo>
                  <a:lnTo>
                    <a:pt x="544487" y="420831"/>
                  </a:lnTo>
                  <a:lnTo>
                    <a:pt x="521039" y="458612"/>
                  </a:lnTo>
                  <a:lnTo>
                    <a:pt x="492220" y="492210"/>
                  </a:lnTo>
                  <a:lnTo>
                    <a:pt x="458623" y="521031"/>
                  </a:lnTo>
                  <a:lnTo>
                    <a:pt x="420842" y="544482"/>
                  </a:lnTo>
                  <a:lnTo>
                    <a:pt x="379470" y="561967"/>
                  </a:lnTo>
                  <a:lnTo>
                    <a:pt x="335101" y="572894"/>
                  </a:lnTo>
                  <a:lnTo>
                    <a:pt x="288328" y="576668"/>
                  </a:lnTo>
                  <a:lnTo>
                    <a:pt x="241561" y="572894"/>
                  </a:lnTo>
                  <a:lnTo>
                    <a:pt x="197196" y="561967"/>
                  </a:lnTo>
                  <a:lnTo>
                    <a:pt x="155827" y="544482"/>
                  </a:lnTo>
                  <a:lnTo>
                    <a:pt x="118048" y="521031"/>
                  </a:lnTo>
                  <a:lnTo>
                    <a:pt x="84451" y="492210"/>
                  </a:lnTo>
                  <a:lnTo>
                    <a:pt x="55632" y="458612"/>
                  </a:lnTo>
                  <a:lnTo>
                    <a:pt x="32183" y="420831"/>
                  </a:lnTo>
                  <a:lnTo>
                    <a:pt x="14699" y="379460"/>
                  </a:lnTo>
                  <a:lnTo>
                    <a:pt x="3773" y="335095"/>
                  </a:lnTo>
                  <a:lnTo>
                    <a:pt x="0" y="288328"/>
                  </a:lnTo>
                  <a:lnTo>
                    <a:pt x="3773" y="241555"/>
                  </a:lnTo>
                  <a:lnTo>
                    <a:pt x="14699" y="197186"/>
                  </a:lnTo>
                  <a:lnTo>
                    <a:pt x="32183" y="155816"/>
                  </a:lnTo>
                  <a:lnTo>
                    <a:pt x="55632" y="118037"/>
                  </a:lnTo>
                  <a:lnTo>
                    <a:pt x="84451" y="84442"/>
                  </a:lnTo>
                  <a:lnTo>
                    <a:pt x="118048" y="55625"/>
                  </a:lnTo>
                  <a:lnTo>
                    <a:pt x="155827" y="32179"/>
                  </a:lnTo>
                  <a:lnTo>
                    <a:pt x="197196" y="14697"/>
                  </a:lnTo>
                  <a:lnTo>
                    <a:pt x="241561" y="3773"/>
                  </a:lnTo>
                  <a:lnTo>
                    <a:pt x="288328" y="0"/>
                  </a:lnTo>
                  <a:lnTo>
                    <a:pt x="335101" y="3773"/>
                  </a:lnTo>
                  <a:lnTo>
                    <a:pt x="379470" y="14697"/>
                  </a:lnTo>
                  <a:lnTo>
                    <a:pt x="420842" y="32179"/>
                  </a:lnTo>
                  <a:lnTo>
                    <a:pt x="458623" y="55625"/>
                  </a:lnTo>
                  <a:lnTo>
                    <a:pt x="492220" y="84442"/>
                  </a:lnTo>
                  <a:lnTo>
                    <a:pt x="521039" y="118037"/>
                  </a:lnTo>
                  <a:lnTo>
                    <a:pt x="544487" y="155816"/>
                  </a:lnTo>
                  <a:lnTo>
                    <a:pt x="561970" y="197186"/>
                  </a:lnTo>
                  <a:lnTo>
                    <a:pt x="572895" y="241555"/>
                  </a:lnTo>
                  <a:lnTo>
                    <a:pt x="576668" y="288328"/>
                  </a:lnTo>
                  <a:close/>
                </a:path>
              </a:pathLst>
            </a:custGeom>
            <a:ln w="4495">
              <a:solidFill>
                <a:srgbClr val="1D1D1B"/>
              </a:solidFill>
            </a:ln>
          </p:spPr>
          <p:txBody>
            <a:bodyPr wrap="square" lIns="0" tIns="0" rIns="0" bIns="0" rtlCol="0"/>
            <a:lstStyle/>
            <a:p>
              <a:endParaRPr sz="1632"/>
            </a:p>
          </p:txBody>
        </p:sp>
        <p:sp>
          <p:nvSpPr>
            <p:cNvPr id="92" name="object 92"/>
            <p:cNvSpPr/>
            <p:nvPr/>
          </p:nvSpPr>
          <p:spPr>
            <a:xfrm>
              <a:off x="9662152" y="1764306"/>
              <a:ext cx="663575" cy="663575"/>
            </a:xfrm>
            <a:custGeom>
              <a:avLst/>
              <a:gdLst/>
              <a:ahLst/>
              <a:cxnLst/>
              <a:rect l="l" t="t" r="r" b="b"/>
              <a:pathLst>
                <a:path w="663575" h="663575">
                  <a:moveTo>
                    <a:pt x="663244" y="331622"/>
                  </a:moveTo>
                  <a:lnTo>
                    <a:pt x="659649" y="380623"/>
                  </a:lnTo>
                  <a:lnTo>
                    <a:pt x="649203" y="427393"/>
                  </a:lnTo>
                  <a:lnTo>
                    <a:pt x="632422" y="471419"/>
                  </a:lnTo>
                  <a:lnTo>
                    <a:pt x="609817" y="512187"/>
                  </a:lnTo>
                  <a:lnTo>
                    <a:pt x="581902" y="549184"/>
                  </a:lnTo>
                  <a:lnTo>
                    <a:pt x="549189" y="581898"/>
                  </a:lnTo>
                  <a:lnTo>
                    <a:pt x="512192" y="609814"/>
                  </a:lnTo>
                  <a:lnTo>
                    <a:pt x="471424" y="632420"/>
                  </a:lnTo>
                  <a:lnTo>
                    <a:pt x="427398" y="649202"/>
                  </a:lnTo>
                  <a:lnTo>
                    <a:pt x="380626" y="659648"/>
                  </a:lnTo>
                  <a:lnTo>
                    <a:pt x="331622" y="663244"/>
                  </a:lnTo>
                  <a:lnTo>
                    <a:pt x="282618" y="659648"/>
                  </a:lnTo>
                  <a:lnTo>
                    <a:pt x="235846" y="649202"/>
                  </a:lnTo>
                  <a:lnTo>
                    <a:pt x="191820" y="632420"/>
                  </a:lnTo>
                  <a:lnTo>
                    <a:pt x="151051" y="609814"/>
                  </a:lnTo>
                  <a:lnTo>
                    <a:pt x="114055" y="581898"/>
                  </a:lnTo>
                  <a:lnTo>
                    <a:pt x="81342" y="549184"/>
                  </a:lnTo>
                  <a:lnTo>
                    <a:pt x="53427" y="512187"/>
                  </a:lnTo>
                  <a:lnTo>
                    <a:pt x="30822" y="471419"/>
                  </a:lnTo>
                  <a:lnTo>
                    <a:pt x="14040" y="427393"/>
                  </a:lnTo>
                  <a:lnTo>
                    <a:pt x="3595" y="380623"/>
                  </a:lnTo>
                  <a:lnTo>
                    <a:pt x="0" y="331622"/>
                  </a:lnTo>
                  <a:lnTo>
                    <a:pt x="3595" y="282615"/>
                  </a:lnTo>
                  <a:lnTo>
                    <a:pt x="14040" y="235842"/>
                  </a:lnTo>
                  <a:lnTo>
                    <a:pt x="30822" y="191814"/>
                  </a:lnTo>
                  <a:lnTo>
                    <a:pt x="53427" y="151046"/>
                  </a:lnTo>
                  <a:lnTo>
                    <a:pt x="81342" y="114049"/>
                  </a:lnTo>
                  <a:lnTo>
                    <a:pt x="114055" y="81338"/>
                  </a:lnTo>
                  <a:lnTo>
                    <a:pt x="151051" y="53424"/>
                  </a:lnTo>
                  <a:lnTo>
                    <a:pt x="191820" y="30820"/>
                  </a:lnTo>
                  <a:lnTo>
                    <a:pt x="235846" y="14039"/>
                  </a:lnTo>
                  <a:lnTo>
                    <a:pt x="282618" y="3595"/>
                  </a:lnTo>
                  <a:lnTo>
                    <a:pt x="331622" y="0"/>
                  </a:lnTo>
                  <a:lnTo>
                    <a:pt x="380626" y="3595"/>
                  </a:lnTo>
                  <a:lnTo>
                    <a:pt x="427398" y="14039"/>
                  </a:lnTo>
                  <a:lnTo>
                    <a:pt x="471424" y="30820"/>
                  </a:lnTo>
                  <a:lnTo>
                    <a:pt x="512192" y="53424"/>
                  </a:lnTo>
                  <a:lnTo>
                    <a:pt x="549189" y="81338"/>
                  </a:lnTo>
                  <a:lnTo>
                    <a:pt x="581902" y="114049"/>
                  </a:lnTo>
                  <a:lnTo>
                    <a:pt x="609817" y="151046"/>
                  </a:lnTo>
                  <a:lnTo>
                    <a:pt x="632422" y="191814"/>
                  </a:lnTo>
                  <a:lnTo>
                    <a:pt x="649203" y="235842"/>
                  </a:lnTo>
                  <a:lnTo>
                    <a:pt x="659649" y="282615"/>
                  </a:lnTo>
                  <a:lnTo>
                    <a:pt x="663244" y="331622"/>
                  </a:lnTo>
                  <a:close/>
                </a:path>
              </a:pathLst>
            </a:custGeom>
            <a:ln w="35928">
              <a:solidFill>
                <a:srgbClr val="AB1924"/>
              </a:solidFill>
            </a:ln>
          </p:spPr>
          <p:txBody>
            <a:bodyPr wrap="square" lIns="0" tIns="0" rIns="0" bIns="0" rtlCol="0"/>
            <a:lstStyle/>
            <a:p>
              <a:endParaRPr sz="1632"/>
            </a:p>
          </p:txBody>
        </p:sp>
        <p:sp>
          <p:nvSpPr>
            <p:cNvPr id="93" name="object 93"/>
            <p:cNvSpPr/>
            <p:nvPr/>
          </p:nvSpPr>
          <p:spPr>
            <a:xfrm>
              <a:off x="9736683" y="1441592"/>
              <a:ext cx="257175" cy="902335"/>
            </a:xfrm>
            <a:custGeom>
              <a:avLst/>
              <a:gdLst/>
              <a:ahLst/>
              <a:cxnLst/>
              <a:rect l="l" t="t" r="r" b="b"/>
              <a:pathLst>
                <a:path w="257175" h="902335">
                  <a:moveTo>
                    <a:pt x="256946" y="0"/>
                  </a:moveTo>
                  <a:lnTo>
                    <a:pt x="0" y="902017"/>
                  </a:lnTo>
                  <a:lnTo>
                    <a:pt x="256946" y="655840"/>
                  </a:lnTo>
                  <a:lnTo>
                    <a:pt x="256946" y="0"/>
                  </a:lnTo>
                  <a:close/>
                </a:path>
              </a:pathLst>
            </a:custGeom>
            <a:solidFill>
              <a:srgbClr val="C51D2E"/>
            </a:solidFill>
          </p:spPr>
          <p:txBody>
            <a:bodyPr wrap="square" lIns="0" tIns="0" rIns="0" bIns="0" rtlCol="0"/>
            <a:lstStyle/>
            <a:p>
              <a:endParaRPr sz="1632"/>
            </a:p>
          </p:txBody>
        </p:sp>
        <p:sp>
          <p:nvSpPr>
            <p:cNvPr id="94" name="object 94"/>
            <p:cNvSpPr/>
            <p:nvPr/>
          </p:nvSpPr>
          <p:spPr>
            <a:xfrm>
              <a:off x="9993630" y="1441587"/>
              <a:ext cx="257810" cy="902335"/>
            </a:xfrm>
            <a:custGeom>
              <a:avLst/>
              <a:gdLst/>
              <a:ahLst/>
              <a:cxnLst/>
              <a:rect l="l" t="t" r="r" b="b"/>
              <a:pathLst>
                <a:path w="257809" h="902335">
                  <a:moveTo>
                    <a:pt x="0" y="0"/>
                  </a:moveTo>
                  <a:lnTo>
                    <a:pt x="0" y="655853"/>
                  </a:lnTo>
                  <a:lnTo>
                    <a:pt x="257352" y="901966"/>
                  </a:lnTo>
                  <a:lnTo>
                    <a:pt x="0" y="0"/>
                  </a:lnTo>
                  <a:close/>
                </a:path>
              </a:pathLst>
            </a:custGeom>
            <a:solidFill>
              <a:srgbClr val="DD083A"/>
            </a:solidFill>
          </p:spPr>
          <p:txBody>
            <a:bodyPr wrap="square" lIns="0" tIns="0" rIns="0" bIns="0" rtlCol="0"/>
            <a:lstStyle/>
            <a:p>
              <a:endParaRPr sz="1632"/>
            </a:p>
          </p:txBody>
        </p:sp>
        <p:pic>
          <p:nvPicPr>
            <p:cNvPr id="95" name="object 95"/>
            <p:cNvPicPr/>
            <p:nvPr/>
          </p:nvPicPr>
          <p:blipFill>
            <a:blip r:embed="rId7" cstate="print"/>
            <a:stretch>
              <a:fillRect/>
            </a:stretch>
          </p:blipFill>
          <p:spPr>
            <a:xfrm>
              <a:off x="9937182" y="2212303"/>
              <a:ext cx="115150" cy="106502"/>
            </a:xfrm>
            <a:prstGeom prst="rect">
              <a:avLst/>
            </a:prstGeom>
          </p:spPr>
        </p:pic>
        <p:sp>
          <p:nvSpPr>
            <p:cNvPr id="96" name="object 96"/>
            <p:cNvSpPr/>
            <p:nvPr/>
          </p:nvSpPr>
          <p:spPr>
            <a:xfrm>
              <a:off x="1024915" y="1992833"/>
              <a:ext cx="902969" cy="602615"/>
            </a:xfrm>
            <a:custGeom>
              <a:avLst/>
              <a:gdLst/>
              <a:ahLst/>
              <a:cxnLst/>
              <a:rect l="l" t="t" r="r" b="b"/>
              <a:pathLst>
                <a:path w="902969" h="602614">
                  <a:moveTo>
                    <a:pt x="902347" y="602132"/>
                  </a:moveTo>
                  <a:lnTo>
                    <a:pt x="0" y="602132"/>
                  </a:lnTo>
                  <a:lnTo>
                    <a:pt x="0" y="0"/>
                  </a:lnTo>
                  <a:lnTo>
                    <a:pt x="902347" y="0"/>
                  </a:lnTo>
                  <a:lnTo>
                    <a:pt x="902347" y="602132"/>
                  </a:lnTo>
                  <a:close/>
                </a:path>
              </a:pathLst>
            </a:custGeom>
            <a:ln w="3175">
              <a:solidFill>
                <a:srgbClr val="2B2523"/>
              </a:solidFill>
            </a:ln>
          </p:spPr>
          <p:txBody>
            <a:bodyPr wrap="square" lIns="0" tIns="0" rIns="0" bIns="0" rtlCol="0"/>
            <a:lstStyle/>
            <a:p>
              <a:endParaRPr sz="1632"/>
            </a:p>
          </p:txBody>
        </p:sp>
        <p:pic>
          <p:nvPicPr>
            <p:cNvPr id="97" name="object 97"/>
            <p:cNvPicPr/>
            <p:nvPr/>
          </p:nvPicPr>
          <p:blipFill>
            <a:blip r:embed="rId8" cstate="print"/>
            <a:stretch>
              <a:fillRect/>
            </a:stretch>
          </p:blipFill>
          <p:spPr>
            <a:xfrm>
              <a:off x="1148214" y="2146461"/>
              <a:ext cx="117347" cy="176034"/>
            </a:xfrm>
            <a:prstGeom prst="rect">
              <a:avLst/>
            </a:prstGeom>
          </p:spPr>
        </p:pic>
        <p:pic>
          <p:nvPicPr>
            <p:cNvPr id="98" name="object 98"/>
            <p:cNvPicPr/>
            <p:nvPr/>
          </p:nvPicPr>
          <p:blipFill>
            <a:blip r:embed="rId9" cstate="print"/>
            <a:stretch>
              <a:fillRect/>
            </a:stretch>
          </p:blipFill>
          <p:spPr>
            <a:xfrm>
              <a:off x="1290681" y="2185649"/>
              <a:ext cx="229971" cy="136846"/>
            </a:xfrm>
            <a:prstGeom prst="rect">
              <a:avLst/>
            </a:prstGeom>
          </p:spPr>
        </p:pic>
        <p:pic>
          <p:nvPicPr>
            <p:cNvPr id="99" name="object 99"/>
            <p:cNvPicPr/>
            <p:nvPr/>
          </p:nvPicPr>
          <p:blipFill>
            <a:blip r:embed="rId10" cstate="print"/>
            <a:stretch>
              <a:fillRect/>
            </a:stretch>
          </p:blipFill>
          <p:spPr>
            <a:xfrm>
              <a:off x="1545765" y="2078042"/>
              <a:ext cx="117360" cy="244449"/>
            </a:xfrm>
            <a:prstGeom prst="rect">
              <a:avLst/>
            </a:prstGeom>
          </p:spPr>
        </p:pic>
        <p:pic>
          <p:nvPicPr>
            <p:cNvPr id="100" name="object 100"/>
            <p:cNvPicPr/>
            <p:nvPr/>
          </p:nvPicPr>
          <p:blipFill>
            <a:blip r:embed="rId11" cstate="print"/>
            <a:stretch>
              <a:fillRect/>
            </a:stretch>
          </p:blipFill>
          <p:spPr>
            <a:xfrm>
              <a:off x="1688230" y="2185657"/>
              <a:ext cx="117360" cy="136829"/>
            </a:xfrm>
            <a:prstGeom prst="rect">
              <a:avLst/>
            </a:prstGeom>
          </p:spPr>
        </p:pic>
        <p:sp>
          <p:nvSpPr>
            <p:cNvPr id="101" name="object 101"/>
            <p:cNvSpPr/>
            <p:nvPr/>
          </p:nvSpPr>
          <p:spPr>
            <a:xfrm>
              <a:off x="1146581" y="2391536"/>
              <a:ext cx="257175" cy="67310"/>
            </a:xfrm>
            <a:custGeom>
              <a:avLst/>
              <a:gdLst/>
              <a:ahLst/>
              <a:cxnLst/>
              <a:rect l="l" t="t" r="r" b="b"/>
              <a:pathLst>
                <a:path w="257175" h="67310">
                  <a:moveTo>
                    <a:pt x="256717" y="56819"/>
                  </a:moveTo>
                  <a:lnTo>
                    <a:pt x="250367" y="56819"/>
                  </a:lnTo>
                  <a:lnTo>
                    <a:pt x="243852" y="53174"/>
                  </a:lnTo>
                  <a:lnTo>
                    <a:pt x="234950" y="48196"/>
                  </a:lnTo>
                  <a:lnTo>
                    <a:pt x="216814" y="48196"/>
                  </a:lnTo>
                  <a:lnTo>
                    <a:pt x="201409" y="56819"/>
                  </a:lnTo>
                  <a:lnTo>
                    <a:pt x="188709" y="56819"/>
                  </a:lnTo>
                  <a:lnTo>
                    <a:pt x="173304" y="48196"/>
                  </a:lnTo>
                  <a:lnTo>
                    <a:pt x="155168" y="48196"/>
                  </a:lnTo>
                  <a:lnTo>
                    <a:pt x="139763" y="56819"/>
                  </a:lnTo>
                  <a:lnTo>
                    <a:pt x="127063" y="56819"/>
                  </a:lnTo>
                  <a:lnTo>
                    <a:pt x="114909" y="49961"/>
                  </a:lnTo>
                  <a:lnTo>
                    <a:pt x="110896" y="48196"/>
                  </a:lnTo>
                  <a:lnTo>
                    <a:pt x="102590" y="48196"/>
                  </a:lnTo>
                  <a:lnTo>
                    <a:pt x="102590" y="48374"/>
                  </a:lnTo>
                  <a:lnTo>
                    <a:pt x="95808" y="48818"/>
                  </a:lnTo>
                  <a:lnTo>
                    <a:pt x="83375" y="56819"/>
                  </a:lnTo>
                  <a:lnTo>
                    <a:pt x="73444" y="56819"/>
                  </a:lnTo>
                  <a:lnTo>
                    <a:pt x="60375" y="48196"/>
                  </a:lnTo>
                  <a:lnTo>
                    <a:pt x="44170" y="48196"/>
                  </a:lnTo>
                  <a:lnTo>
                    <a:pt x="31102" y="56819"/>
                  </a:lnTo>
                  <a:lnTo>
                    <a:pt x="21170" y="56819"/>
                  </a:lnTo>
                  <a:lnTo>
                    <a:pt x="8089" y="48196"/>
                  </a:lnTo>
                  <a:lnTo>
                    <a:pt x="0" y="48196"/>
                  </a:lnTo>
                  <a:lnTo>
                    <a:pt x="0" y="58635"/>
                  </a:lnTo>
                  <a:lnTo>
                    <a:pt x="4965" y="58635"/>
                  </a:lnTo>
                  <a:lnTo>
                    <a:pt x="18034" y="67259"/>
                  </a:lnTo>
                  <a:lnTo>
                    <a:pt x="34226" y="67259"/>
                  </a:lnTo>
                  <a:lnTo>
                    <a:pt x="47294" y="58635"/>
                  </a:lnTo>
                  <a:lnTo>
                    <a:pt x="57238" y="58635"/>
                  </a:lnTo>
                  <a:lnTo>
                    <a:pt x="70307" y="67259"/>
                  </a:lnTo>
                  <a:lnTo>
                    <a:pt x="86499" y="67259"/>
                  </a:lnTo>
                  <a:lnTo>
                    <a:pt x="99352" y="58889"/>
                  </a:lnTo>
                  <a:lnTo>
                    <a:pt x="103644" y="58712"/>
                  </a:lnTo>
                  <a:lnTo>
                    <a:pt x="107721" y="58851"/>
                  </a:lnTo>
                  <a:lnTo>
                    <a:pt x="110388" y="59651"/>
                  </a:lnTo>
                  <a:lnTo>
                    <a:pt x="114731" y="62090"/>
                  </a:lnTo>
                  <a:lnTo>
                    <a:pt x="122580" y="67259"/>
                  </a:lnTo>
                  <a:lnTo>
                    <a:pt x="130683" y="67259"/>
                  </a:lnTo>
                  <a:lnTo>
                    <a:pt x="130683" y="67056"/>
                  </a:lnTo>
                  <a:lnTo>
                    <a:pt x="133413" y="67259"/>
                  </a:lnTo>
                  <a:lnTo>
                    <a:pt x="142481" y="67259"/>
                  </a:lnTo>
                  <a:lnTo>
                    <a:pt x="157899" y="58635"/>
                  </a:lnTo>
                  <a:lnTo>
                    <a:pt x="170586" y="58635"/>
                  </a:lnTo>
                  <a:lnTo>
                    <a:pt x="185991" y="67259"/>
                  </a:lnTo>
                  <a:lnTo>
                    <a:pt x="204127" y="67259"/>
                  </a:lnTo>
                  <a:lnTo>
                    <a:pt x="219544" y="58635"/>
                  </a:lnTo>
                  <a:lnTo>
                    <a:pt x="232244" y="58635"/>
                  </a:lnTo>
                  <a:lnTo>
                    <a:pt x="247650" y="67259"/>
                  </a:lnTo>
                  <a:lnTo>
                    <a:pt x="256717" y="67259"/>
                  </a:lnTo>
                  <a:lnTo>
                    <a:pt x="256717" y="56819"/>
                  </a:lnTo>
                  <a:close/>
                </a:path>
                <a:path w="257175" h="67310">
                  <a:moveTo>
                    <a:pt x="256717" y="8623"/>
                  </a:moveTo>
                  <a:lnTo>
                    <a:pt x="250367" y="8623"/>
                  </a:lnTo>
                  <a:lnTo>
                    <a:pt x="243852" y="4978"/>
                  </a:lnTo>
                  <a:lnTo>
                    <a:pt x="234950" y="0"/>
                  </a:lnTo>
                  <a:lnTo>
                    <a:pt x="216814" y="0"/>
                  </a:lnTo>
                  <a:lnTo>
                    <a:pt x="201409" y="8623"/>
                  </a:lnTo>
                  <a:lnTo>
                    <a:pt x="188709" y="8623"/>
                  </a:lnTo>
                  <a:lnTo>
                    <a:pt x="173304" y="0"/>
                  </a:lnTo>
                  <a:lnTo>
                    <a:pt x="155168" y="0"/>
                  </a:lnTo>
                  <a:lnTo>
                    <a:pt x="139763" y="8623"/>
                  </a:lnTo>
                  <a:lnTo>
                    <a:pt x="127063" y="8623"/>
                  </a:lnTo>
                  <a:lnTo>
                    <a:pt x="114909" y="1765"/>
                  </a:lnTo>
                  <a:lnTo>
                    <a:pt x="110896" y="0"/>
                  </a:lnTo>
                  <a:lnTo>
                    <a:pt x="102590" y="0"/>
                  </a:lnTo>
                  <a:lnTo>
                    <a:pt x="102590" y="177"/>
                  </a:lnTo>
                  <a:lnTo>
                    <a:pt x="95808" y="622"/>
                  </a:lnTo>
                  <a:lnTo>
                    <a:pt x="83375" y="8623"/>
                  </a:lnTo>
                  <a:lnTo>
                    <a:pt x="73444" y="8623"/>
                  </a:lnTo>
                  <a:lnTo>
                    <a:pt x="60375" y="0"/>
                  </a:lnTo>
                  <a:lnTo>
                    <a:pt x="44170" y="0"/>
                  </a:lnTo>
                  <a:lnTo>
                    <a:pt x="31102" y="8623"/>
                  </a:lnTo>
                  <a:lnTo>
                    <a:pt x="21170" y="8623"/>
                  </a:lnTo>
                  <a:lnTo>
                    <a:pt x="8089" y="0"/>
                  </a:lnTo>
                  <a:lnTo>
                    <a:pt x="0" y="0"/>
                  </a:lnTo>
                  <a:lnTo>
                    <a:pt x="0" y="10439"/>
                  </a:lnTo>
                  <a:lnTo>
                    <a:pt x="4965" y="10439"/>
                  </a:lnTo>
                  <a:lnTo>
                    <a:pt x="18034" y="19062"/>
                  </a:lnTo>
                  <a:lnTo>
                    <a:pt x="34226" y="19062"/>
                  </a:lnTo>
                  <a:lnTo>
                    <a:pt x="47294" y="10439"/>
                  </a:lnTo>
                  <a:lnTo>
                    <a:pt x="57238" y="10439"/>
                  </a:lnTo>
                  <a:lnTo>
                    <a:pt x="70307" y="19062"/>
                  </a:lnTo>
                  <a:lnTo>
                    <a:pt x="86499" y="19062"/>
                  </a:lnTo>
                  <a:lnTo>
                    <a:pt x="99352" y="10693"/>
                  </a:lnTo>
                  <a:lnTo>
                    <a:pt x="103644" y="10515"/>
                  </a:lnTo>
                  <a:lnTo>
                    <a:pt x="107721" y="10655"/>
                  </a:lnTo>
                  <a:lnTo>
                    <a:pt x="110388" y="11455"/>
                  </a:lnTo>
                  <a:lnTo>
                    <a:pt x="114731" y="13881"/>
                  </a:lnTo>
                  <a:lnTo>
                    <a:pt x="122580" y="19062"/>
                  </a:lnTo>
                  <a:lnTo>
                    <a:pt x="130683" y="19062"/>
                  </a:lnTo>
                  <a:lnTo>
                    <a:pt x="130683" y="18859"/>
                  </a:lnTo>
                  <a:lnTo>
                    <a:pt x="133413" y="19062"/>
                  </a:lnTo>
                  <a:lnTo>
                    <a:pt x="142481" y="19062"/>
                  </a:lnTo>
                  <a:lnTo>
                    <a:pt x="157899" y="10439"/>
                  </a:lnTo>
                  <a:lnTo>
                    <a:pt x="170586" y="10439"/>
                  </a:lnTo>
                  <a:lnTo>
                    <a:pt x="185991" y="19062"/>
                  </a:lnTo>
                  <a:lnTo>
                    <a:pt x="204127" y="19062"/>
                  </a:lnTo>
                  <a:lnTo>
                    <a:pt x="219544" y="10439"/>
                  </a:lnTo>
                  <a:lnTo>
                    <a:pt x="232244" y="10439"/>
                  </a:lnTo>
                  <a:lnTo>
                    <a:pt x="247650" y="19062"/>
                  </a:lnTo>
                  <a:lnTo>
                    <a:pt x="256717" y="19062"/>
                  </a:lnTo>
                  <a:lnTo>
                    <a:pt x="256717" y="8623"/>
                  </a:lnTo>
                  <a:close/>
                </a:path>
              </a:pathLst>
            </a:custGeom>
            <a:solidFill>
              <a:srgbClr val="2D3680"/>
            </a:solidFill>
          </p:spPr>
          <p:txBody>
            <a:bodyPr wrap="square" lIns="0" tIns="0" rIns="0" bIns="0" rtlCol="0"/>
            <a:lstStyle/>
            <a:p>
              <a:endParaRPr sz="1632"/>
            </a:p>
          </p:txBody>
        </p:sp>
        <p:sp>
          <p:nvSpPr>
            <p:cNvPr id="102" name="object 102"/>
            <p:cNvSpPr/>
            <p:nvPr/>
          </p:nvSpPr>
          <p:spPr>
            <a:xfrm>
              <a:off x="1146581" y="2415641"/>
              <a:ext cx="257175" cy="67310"/>
            </a:xfrm>
            <a:custGeom>
              <a:avLst/>
              <a:gdLst/>
              <a:ahLst/>
              <a:cxnLst/>
              <a:rect l="l" t="t" r="r" b="b"/>
              <a:pathLst>
                <a:path w="257175" h="67310">
                  <a:moveTo>
                    <a:pt x="256705" y="56807"/>
                  </a:moveTo>
                  <a:lnTo>
                    <a:pt x="250367" y="56807"/>
                  </a:lnTo>
                  <a:lnTo>
                    <a:pt x="234950" y="48196"/>
                  </a:lnTo>
                  <a:lnTo>
                    <a:pt x="225882" y="48196"/>
                  </a:lnTo>
                  <a:lnTo>
                    <a:pt x="216814" y="48196"/>
                  </a:lnTo>
                  <a:lnTo>
                    <a:pt x="201409" y="56807"/>
                  </a:lnTo>
                  <a:lnTo>
                    <a:pt x="188709" y="56807"/>
                  </a:lnTo>
                  <a:lnTo>
                    <a:pt x="173304" y="48196"/>
                  </a:lnTo>
                  <a:lnTo>
                    <a:pt x="155168" y="48196"/>
                  </a:lnTo>
                  <a:lnTo>
                    <a:pt x="139750" y="56807"/>
                  </a:lnTo>
                  <a:lnTo>
                    <a:pt x="127063" y="56807"/>
                  </a:lnTo>
                  <a:lnTo>
                    <a:pt x="114909" y="49961"/>
                  </a:lnTo>
                  <a:lnTo>
                    <a:pt x="110883" y="48196"/>
                  </a:lnTo>
                  <a:lnTo>
                    <a:pt x="102577" y="48196"/>
                  </a:lnTo>
                  <a:lnTo>
                    <a:pt x="102577" y="48374"/>
                  </a:lnTo>
                  <a:lnTo>
                    <a:pt x="95808" y="48818"/>
                  </a:lnTo>
                  <a:lnTo>
                    <a:pt x="83375" y="56807"/>
                  </a:lnTo>
                  <a:lnTo>
                    <a:pt x="73431" y="56807"/>
                  </a:lnTo>
                  <a:lnTo>
                    <a:pt x="60363" y="48196"/>
                  </a:lnTo>
                  <a:lnTo>
                    <a:pt x="44170" y="48196"/>
                  </a:lnTo>
                  <a:lnTo>
                    <a:pt x="31089" y="56807"/>
                  </a:lnTo>
                  <a:lnTo>
                    <a:pt x="21158" y="56807"/>
                  </a:lnTo>
                  <a:lnTo>
                    <a:pt x="8089" y="48196"/>
                  </a:lnTo>
                  <a:lnTo>
                    <a:pt x="0" y="48196"/>
                  </a:lnTo>
                  <a:lnTo>
                    <a:pt x="0" y="58635"/>
                  </a:lnTo>
                  <a:lnTo>
                    <a:pt x="4965" y="58635"/>
                  </a:lnTo>
                  <a:lnTo>
                    <a:pt x="18034" y="67259"/>
                  </a:lnTo>
                  <a:lnTo>
                    <a:pt x="34226" y="67259"/>
                  </a:lnTo>
                  <a:lnTo>
                    <a:pt x="47294" y="58635"/>
                  </a:lnTo>
                  <a:lnTo>
                    <a:pt x="57238" y="58635"/>
                  </a:lnTo>
                  <a:lnTo>
                    <a:pt x="70307" y="67259"/>
                  </a:lnTo>
                  <a:lnTo>
                    <a:pt x="86499" y="67259"/>
                  </a:lnTo>
                  <a:lnTo>
                    <a:pt x="99352" y="58889"/>
                  </a:lnTo>
                  <a:lnTo>
                    <a:pt x="103632" y="58712"/>
                  </a:lnTo>
                  <a:lnTo>
                    <a:pt x="107708" y="58839"/>
                  </a:lnTo>
                  <a:lnTo>
                    <a:pt x="110375" y="59651"/>
                  </a:lnTo>
                  <a:lnTo>
                    <a:pt x="114731" y="62077"/>
                  </a:lnTo>
                  <a:lnTo>
                    <a:pt x="122567" y="67259"/>
                  </a:lnTo>
                  <a:lnTo>
                    <a:pt x="130670" y="67259"/>
                  </a:lnTo>
                  <a:lnTo>
                    <a:pt x="130670" y="67056"/>
                  </a:lnTo>
                  <a:lnTo>
                    <a:pt x="133400" y="67259"/>
                  </a:lnTo>
                  <a:lnTo>
                    <a:pt x="142468" y="67259"/>
                  </a:lnTo>
                  <a:lnTo>
                    <a:pt x="157886" y="58635"/>
                  </a:lnTo>
                  <a:lnTo>
                    <a:pt x="170573" y="58635"/>
                  </a:lnTo>
                  <a:lnTo>
                    <a:pt x="185991" y="67259"/>
                  </a:lnTo>
                  <a:lnTo>
                    <a:pt x="204114" y="67259"/>
                  </a:lnTo>
                  <a:lnTo>
                    <a:pt x="219544" y="58635"/>
                  </a:lnTo>
                  <a:lnTo>
                    <a:pt x="232232" y="58635"/>
                  </a:lnTo>
                  <a:lnTo>
                    <a:pt x="247650" y="67259"/>
                  </a:lnTo>
                  <a:lnTo>
                    <a:pt x="256705" y="67259"/>
                  </a:lnTo>
                  <a:lnTo>
                    <a:pt x="256705" y="56807"/>
                  </a:lnTo>
                  <a:close/>
                </a:path>
                <a:path w="257175" h="67310">
                  <a:moveTo>
                    <a:pt x="256717" y="8623"/>
                  </a:moveTo>
                  <a:lnTo>
                    <a:pt x="250367" y="8623"/>
                  </a:lnTo>
                  <a:lnTo>
                    <a:pt x="243852" y="4978"/>
                  </a:lnTo>
                  <a:lnTo>
                    <a:pt x="234950" y="0"/>
                  </a:lnTo>
                  <a:lnTo>
                    <a:pt x="216814" y="0"/>
                  </a:lnTo>
                  <a:lnTo>
                    <a:pt x="201409" y="8623"/>
                  </a:lnTo>
                  <a:lnTo>
                    <a:pt x="188709" y="8623"/>
                  </a:lnTo>
                  <a:lnTo>
                    <a:pt x="173304" y="0"/>
                  </a:lnTo>
                  <a:lnTo>
                    <a:pt x="155168" y="0"/>
                  </a:lnTo>
                  <a:lnTo>
                    <a:pt x="139763" y="8623"/>
                  </a:lnTo>
                  <a:lnTo>
                    <a:pt x="127063" y="8623"/>
                  </a:lnTo>
                  <a:lnTo>
                    <a:pt x="114909" y="1765"/>
                  </a:lnTo>
                  <a:lnTo>
                    <a:pt x="110896" y="0"/>
                  </a:lnTo>
                  <a:lnTo>
                    <a:pt x="102590" y="0"/>
                  </a:lnTo>
                  <a:lnTo>
                    <a:pt x="102590" y="177"/>
                  </a:lnTo>
                  <a:lnTo>
                    <a:pt x="95808" y="622"/>
                  </a:lnTo>
                  <a:lnTo>
                    <a:pt x="83375" y="8623"/>
                  </a:lnTo>
                  <a:lnTo>
                    <a:pt x="73444" y="8623"/>
                  </a:lnTo>
                  <a:lnTo>
                    <a:pt x="60375" y="0"/>
                  </a:lnTo>
                  <a:lnTo>
                    <a:pt x="44170" y="0"/>
                  </a:lnTo>
                  <a:lnTo>
                    <a:pt x="31102" y="8623"/>
                  </a:lnTo>
                  <a:lnTo>
                    <a:pt x="21170" y="8623"/>
                  </a:lnTo>
                  <a:lnTo>
                    <a:pt x="8089" y="0"/>
                  </a:lnTo>
                  <a:lnTo>
                    <a:pt x="0" y="0"/>
                  </a:lnTo>
                  <a:lnTo>
                    <a:pt x="0" y="10439"/>
                  </a:lnTo>
                  <a:lnTo>
                    <a:pt x="4965" y="10439"/>
                  </a:lnTo>
                  <a:lnTo>
                    <a:pt x="18034" y="19062"/>
                  </a:lnTo>
                  <a:lnTo>
                    <a:pt x="34226" y="19062"/>
                  </a:lnTo>
                  <a:lnTo>
                    <a:pt x="47294" y="10439"/>
                  </a:lnTo>
                  <a:lnTo>
                    <a:pt x="57238" y="10439"/>
                  </a:lnTo>
                  <a:lnTo>
                    <a:pt x="70307" y="19062"/>
                  </a:lnTo>
                  <a:lnTo>
                    <a:pt x="86499" y="19062"/>
                  </a:lnTo>
                  <a:lnTo>
                    <a:pt x="99352" y="10693"/>
                  </a:lnTo>
                  <a:lnTo>
                    <a:pt x="103644" y="10515"/>
                  </a:lnTo>
                  <a:lnTo>
                    <a:pt x="107721" y="10655"/>
                  </a:lnTo>
                  <a:lnTo>
                    <a:pt x="110388" y="11455"/>
                  </a:lnTo>
                  <a:lnTo>
                    <a:pt x="114731" y="13881"/>
                  </a:lnTo>
                  <a:lnTo>
                    <a:pt x="122580" y="19062"/>
                  </a:lnTo>
                  <a:lnTo>
                    <a:pt x="130683" y="19062"/>
                  </a:lnTo>
                  <a:lnTo>
                    <a:pt x="130683" y="18859"/>
                  </a:lnTo>
                  <a:lnTo>
                    <a:pt x="133413" y="19062"/>
                  </a:lnTo>
                  <a:lnTo>
                    <a:pt x="142481" y="19062"/>
                  </a:lnTo>
                  <a:lnTo>
                    <a:pt x="157899" y="10439"/>
                  </a:lnTo>
                  <a:lnTo>
                    <a:pt x="170586" y="10439"/>
                  </a:lnTo>
                  <a:lnTo>
                    <a:pt x="185991" y="19062"/>
                  </a:lnTo>
                  <a:lnTo>
                    <a:pt x="204127" y="19062"/>
                  </a:lnTo>
                  <a:lnTo>
                    <a:pt x="219544" y="10439"/>
                  </a:lnTo>
                  <a:lnTo>
                    <a:pt x="232244" y="10439"/>
                  </a:lnTo>
                  <a:lnTo>
                    <a:pt x="247650" y="19062"/>
                  </a:lnTo>
                  <a:lnTo>
                    <a:pt x="256717" y="19062"/>
                  </a:lnTo>
                  <a:lnTo>
                    <a:pt x="256717" y="8623"/>
                  </a:lnTo>
                  <a:close/>
                </a:path>
              </a:pathLst>
            </a:custGeom>
            <a:solidFill>
              <a:srgbClr val="418099"/>
            </a:solidFill>
          </p:spPr>
          <p:txBody>
            <a:bodyPr wrap="square" lIns="0" tIns="0" rIns="0" bIns="0" rtlCol="0"/>
            <a:lstStyle/>
            <a:p>
              <a:endParaRPr sz="1632"/>
            </a:p>
          </p:txBody>
        </p:sp>
        <p:sp>
          <p:nvSpPr>
            <p:cNvPr id="103" name="object 103"/>
            <p:cNvSpPr/>
            <p:nvPr/>
          </p:nvSpPr>
          <p:spPr>
            <a:xfrm>
              <a:off x="1195654" y="2179205"/>
              <a:ext cx="564515" cy="142875"/>
            </a:xfrm>
            <a:custGeom>
              <a:avLst/>
              <a:gdLst/>
              <a:ahLst/>
              <a:cxnLst/>
              <a:rect l="l" t="t" r="r" b="b"/>
              <a:pathLst>
                <a:path w="564514" h="142875">
                  <a:moveTo>
                    <a:pt x="19939" y="0"/>
                  </a:moveTo>
                  <a:lnTo>
                    <a:pt x="2527" y="0"/>
                  </a:lnTo>
                  <a:lnTo>
                    <a:pt x="2527" y="2616"/>
                  </a:lnTo>
                  <a:lnTo>
                    <a:pt x="19939" y="2616"/>
                  </a:lnTo>
                  <a:lnTo>
                    <a:pt x="19939" y="0"/>
                  </a:lnTo>
                  <a:close/>
                </a:path>
                <a:path w="564514" h="142875">
                  <a:moveTo>
                    <a:pt x="22440" y="140195"/>
                  </a:moveTo>
                  <a:lnTo>
                    <a:pt x="0" y="140195"/>
                  </a:lnTo>
                  <a:lnTo>
                    <a:pt x="0" y="142811"/>
                  </a:lnTo>
                  <a:lnTo>
                    <a:pt x="22440" y="142811"/>
                  </a:lnTo>
                  <a:lnTo>
                    <a:pt x="22440" y="140195"/>
                  </a:lnTo>
                  <a:close/>
                </a:path>
                <a:path w="564514" h="142875">
                  <a:moveTo>
                    <a:pt x="22440" y="131064"/>
                  </a:moveTo>
                  <a:lnTo>
                    <a:pt x="0" y="131064"/>
                  </a:lnTo>
                  <a:lnTo>
                    <a:pt x="0" y="133680"/>
                  </a:lnTo>
                  <a:lnTo>
                    <a:pt x="22440" y="133680"/>
                  </a:lnTo>
                  <a:lnTo>
                    <a:pt x="22440" y="131064"/>
                  </a:lnTo>
                  <a:close/>
                </a:path>
                <a:path w="564514" h="142875">
                  <a:moveTo>
                    <a:pt x="22440" y="121145"/>
                  </a:moveTo>
                  <a:lnTo>
                    <a:pt x="0" y="121145"/>
                  </a:lnTo>
                  <a:lnTo>
                    <a:pt x="0" y="123761"/>
                  </a:lnTo>
                  <a:lnTo>
                    <a:pt x="22440" y="123761"/>
                  </a:lnTo>
                  <a:lnTo>
                    <a:pt x="22440" y="121145"/>
                  </a:lnTo>
                  <a:close/>
                </a:path>
                <a:path w="564514" h="142875">
                  <a:moveTo>
                    <a:pt x="22440" y="112014"/>
                  </a:moveTo>
                  <a:lnTo>
                    <a:pt x="0" y="112014"/>
                  </a:lnTo>
                  <a:lnTo>
                    <a:pt x="0" y="114630"/>
                  </a:lnTo>
                  <a:lnTo>
                    <a:pt x="22440" y="114630"/>
                  </a:lnTo>
                  <a:lnTo>
                    <a:pt x="22440" y="112014"/>
                  </a:lnTo>
                  <a:close/>
                </a:path>
                <a:path w="564514" h="142875">
                  <a:moveTo>
                    <a:pt x="22440" y="102882"/>
                  </a:moveTo>
                  <a:lnTo>
                    <a:pt x="0" y="102882"/>
                  </a:lnTo>
                  <a:lnTo>
                    <a:pt x="0" y="105498"/>
                  </a:lnTo>
                  <a:lnTo>
                    <a:pt x="22440" y="105498"/>
                  </a:lnTo>
                  <a:lnTo>
                    <a:pt x="22440" y="102882"/>
                  </a:lnTo>
                  <a:close/>
                </a:path>
                <a:path w="564514" h="142875">
                  <a:moveTo>
                    <a:pt x="22440" y="93751"/>
                  </a:moveTo>
                  <a:lnTo>
                    <a:pt x="0" y="93751"/>
                  </a:lnTo>
                  <a:lnTo>
                    <a:pt x="0" y="96367"/>
                  </a:lnTo>
                  <a:lnTo>
                    <a:pt x="22440" y="96367"/>
                  </a:lnTo>
                  <a:lnTo>
                    <a:pt x="22440" y="93751"/>
                  </a:lnTo>
                  <a:close/>
                </a:path>
                <a:path w="564514" h="142875">
                  <a:moveTo>
                    <a:pt x="22440" y="84620"/>
                  </a:moveTo>
                  <a:lnTo>
                    <a:pt x="0" y="84620"/>
                  </a:lnTo>
                  <a:lnTo>
                    <a:pt x="0" y="87236"/>
                  </a:lnTo>
                  <a:lnTo>
                    <a:pt x="22440" y="87236"/>
                  </a:lnTo>
                  <a:lnTo>
                    <a:pt x="22440" y="84620"/>
                  </a:lnTo>
                  <a:close/>
                </a:path>
                <a:path w="564514" h="142875">
                  <a:moveTo>
                    <a:pt x="22440" y="75488"/>
                  </a:moveTo>
                  <a:lnTo>
                    <a:pt x="0" y="75488"/>
                  </a:lnTo>
                  <a:lnTo>
                    <a:pt x="0" y="78105"/>
                  </a:lnTo>
                  <a:lnTo>
                    <a:pt x="22440" y="78105"/>
                  </a:lnTo>
                  <a:lnTo>
                    <a:pt x="22440" y="75488"/>
                  </a:lnTo>
                  <a:close/>
                </a:path>
                <a:path w="564514" h="142875">
                  <a:moveTo>
                    <a:pt x="22440" y="36537"/>
                  </a:moveTo>
                  <a:lnTo>
                    <a:pt x="0" y="36537"/>
                  </a:lnTo>
                  <a:lnTo>
                    <a:pt x="0" y="39154"/>
                  </a:lnTo>
                  <a:lnTo>
                    <a:pt x="22440" y="39154"/>
                  </a:lnTo>
                  <a:lnTo>
                    <a:pt x="22440" y="36537"/>
                  </a:lnTo>
                  <a:close/>
                </a:path>
                <a:path w="564514" h="142875">
                  <a:moveTo>
                    <a:pt x="22440" y="27393"/>
                  </a:moveTo>
                  <a:lnTo>
                    <a:pt x="0" y="27393"/>
                  </a:lnTo>
                  <a:lnTo>
                    <a:pt x="0" y="30010"/>
                  </a:lnTo>
                  <a:lnTo>
                    <a:pt x="22440" y="30010"/>
                  </a:lnTo>
                  <a:lnTo>
                    <a:pt x="22440" y="27393"/>
                  </a:lnTo>
                  <a:close/>
                </a:path>
                <a:path w="564514" h="142875">
                  <a:moveTo>
                    <a:pt x="22440" y="18262"/>
                  </a:moveTo>
                  <a:lnTo>
                    <a:pt x="0" y="18262"/>
                  </a:lnTo>
                  <a:lnTo>
                    <a:pt x="0" y="20878"/>
                  </a:lnTo>
                  <a:lnTo>
                    <a:pt x="22440" y="20878"/>
                  </a:lnTo>
                  <a:lnTo>
                    <a:pt x="22440" y="18262"/>
                  </a:lnTo>
                  <a:close/>
                </a:path>
                <a:path w="564514" h="142875">
                  <a:moveTo>
                    <a:pt x="22440" y="9131"/>
                  </a:moveTo>
                  <a:lnTo>
                    <a:pt x="0" y="9131"/>
                  </a:lnTo>
                  <a:lnTo>
                    <a:pt x="0" y="11747"/>
                  </a:lnTo>
                  <a:lnTo>
                    <a:pt x="22440" y="11747"/>
                  </a:lnTo>
                  <a:lnTo>
                    <a:pt x="22440" y="9131"/>
                  </a:lnTo>
                  <a:close/>
                </a:path>
                <a:path w="564514" h="142875">
                  <a:moveTo>
                    <a:pt x="167906" y="140195"/>
                  </a:moveTo>
                  <a:lnTo>
                    <a:pt x="145478" y="140195"/>
                  </a:lnTo>
                  <a:lnTo>
                    <a:pt x="145478" y="142811"/>
                  </a:lnTo>
                  <a:lnTo>
                    <a:pt x="167906" y="142811"/>
                  </a:lnTo>
                  <a:lnTo>
                    <a:pt x="167906" y="140195"/>
                  </a:lnTo>
                  <a:close/>
                </a:path>
                <a:path w="564514" h="142875">
                  <a:moveTo>
                    <a:pt x="167906" y="131064"/>
                  </a:moveTo>
                  <a:lnTo>
                    <a:pt x="145478" y="131064"/>
                  </a:lnTo>
                  <a:lnTo>
                    <a:pt x="145478" y="133680"/>
                  </a:lnTo>
                  <a:lnTo>
                    <a:pt x="167906" y="133680"/>
                  </a:lnTo>
                  <a:lnTo>
                    <a:pt x="167906" y="131064"/>
                  </a:lnTo>
                  <a:close/>
                </a:path>
                <a:path w="564514" h="142875">
                  <a:moveTo>
                    <a:pt x="167906" y="121145"/>
                  </a:moveTo>
                  <a:lnTo>
                    <a:pt x="145478" y="121145"/>
                  </a:lnTo>
                  <a:lnTo>
                    <a:pt x="145478" y="123761"/>
                  </a:lnTo>
                  <a:lnTo>
                    <a:pt x="167906" y="123761"/>
                  </a:lnTo>
                  <a:lnTo>
                    <a:pt x="167906" y="121145"/>
                  </a:lnTo>
                  <a:close/>
                </a:path>
                <a:path w="564514" h="142875">
                  <a:moveTo>
                    <a:pt x="167906" y="112014"/>
                  </a:moveTo>
                  <a:lnTo>
                    <a:pt x="145478" y="112014"/>
                  </a:lnTo>
                  <a:lnTo>
                    <a:pt x="145478" y="114630"/>
                  </a:lnTo>
                  <a:lnTo>
                    <a:pt x="167906" y="114630"/>
                  </a:lnTo>
                  <a:lnTo>
                    <a:pt x="167906" y="112014"/>
                  </a:lnTo>
                  <a:close/>
                </a:path>
                <a:path w="564514" h="142875">
                  <a:moveTo>
                    <a:pt x="167906" y="102882"/>
                  </a:moveTo>
                  <a:lnTo>
                    <a:pt x="145478" y="102882"/>
                  </a:lnTo>
                  <a:lnTo>
                    <a:pt x="145478" y="105498"/>
                  </a:lnTo>
                  <a:lnTo>
                    <a:pt x="167906" y="105498"/>
                  </a:lnTo>
                  <a:lnTo>
                    <a:pt x="167906" y="102882"/>
                  </a:lnTo>
                  <a:close/>
                </a:path>
                <a:path w="564514" h="142875">
                  <a:moveTo>
                    <a:pt x="167906" y="93751"/>
                  </a:moveTo>
                  <a:lnTo>
                    <a:pt x="145478" y="93751"/>
                  </a:lnTo>
                  <a:lnTo>
                    <a:pt x="145478" y="96367"/>
                  </a:lnTo>
                  <a:lnTo>
                    <a:pt x="167906" y="96367"/>
                  </a:lnTo>
                  <a:lnTo>
                    <a:pt x="167906" y="93751"/>
                  </a:lnTo>
                  <a:close/>
                </a:path>
                <a:path w="564514" h="142875">
                  <a:moveTo>
                    <a:pt x="167906" y="84620"/>
                  </a:moveTo>
                  <a:lnTo>
                    <a:pt x="145478" y="84620"/>
                  </a:lnTo>
                  <a:lnTo>
                    <a:pt x="145478" y="87236"/>
                  </a:lnTo>
                  <a:lnTo>
                    <a:pt x="167906" y="87236"/>
                  </a:lnTo>
                  <a:lnTo>
                    <a:pt x="167906" y="84620"/>
                  </a:lnTo>
                  <a:close/>
                </a:path>
                <a:path w="564514" h="142875">
                  <a:moveTo>
                    <a:pt x="167906" y="75488"/>
                  </a:moveTo>
                  <a:lnTo>
                    <a:pt x="145478" y="75488"/>
                  </a:lnTo>
                  <a:lnTo>
                    <a:pt x="145478" y="78105"/>
                  </a:lnTo>
                  <a:lnTo>
                    <a:pt x="167906" y="78105"/>
                  </a:lnTo>
                  <a:lnTo>
                    <a:pt x="167906" y="75488"/>
                  </a:lnTo>
                  <a:close/>
                </a:path>
                <a:path w="564514" h="142875">
                  <a:moveTo>
                    <a:pt x="167906" y="66357"/>
                  </a:moveTo>
                  <a:lnTo>
                    <a:pt x="145478" y="66357"/>
                  </a:lnTo>
                  <a:lnTo>
                    <a:pt x="145478" y="68973"/>
                  </a:lnTo>
                  <a:lnTo>
                    <a:pt x="167906" y="68973"/>
                  </a:lnTo>
                  <a:lnTo>
                    <a:pt x="167906" y="66357"/>
                  </a:lnTo>
                  <a:close/>
                </a:path>
                <a:path w="564514" h="142875">
                  <a:moveTo>
                    <a:pt x="167906" y="57226"/>
                  </a:moveTo>
                  <a:lnTo>
                    <a:pt x="148983" y="57226"/>
                  </a:lnTo>
                  <a:lnTo>
                    <a:pt x="148983" y="59842"/>
                  </a:lnTo>
                  <a:lnTo>
                    <a:pt x="167906" y="59842"/>
                  </a:lnTo>
                  <a:lnTo>
                    <a:pt x="167906" y="57226"/>
                  </a:lnTo>
                  <a:close/>
                </a:path>
                <a:path w="564514" h="142875">
                  <a:moveTo>
                    <a:pt x="274142" y="109804"/>
                  </a:moveTo>
                  <a:lnTo>
                    <a:pt x="258508" y="109804"/>
                  </a:lnTo>
                  <a:lnTo>
                    <a:pt x="258508" y="112420"/>
                  </a:lnTo>
                  <a:lnTo>
                    <a:pt x="274142" y="112420"/>
                  </a:lnTo>
                  <a:lnTo>
                    <a:pt x="274142" y="109804"/>
                  </a:lnTo>
                  <a:close/>
                </a:path>
                <a:path w="564514" h="142875">
                  <a:moveTo>
                    <a:pt x="275031" y="38569"/>
                  </a:moveTo>
                  <a:lnTo>
                    <a:pt x="257619" y="38569"/>
                  </a:lnTo>
                  <a:lnTo>
                    <a:pt x="257619" y="41186"/>
                  </a:lnTo>
                  <a:lnTo>
                    <a:pt x="275031" y="41186"/>
                  </a:lnTo>
                  <a:lnTo>
                    <a:pt x="275031" y="38569"/>
                  </a:lnTo>
                  <a:close/>
                </a:path>
                <a:path w="564514" h="142875">
                  <a:moveTo>
                    <a:pt x="277533" y="101790"/>
                  </a:moveTo>
                  <a:lnTo>
                    <a:pt x="255092" y="101790"/>
                  </a:lnTo>
                  <a:lnTo>
                    <a:pt x="255092" y="104406"/>
                  </a:lnTo>
                  <a:lnTo>
                    <a:pt x="277533" y="104406"/>
                  </a:lnTo>
                  <a:lnTo>
                    <a:pt x="277533" y="101790"/>
                  </a:lnTo>
                  <a:close/>
                </a:path>
                <a:path w="564514" h="142875">
                  <a:moveTo>
                    <a:pt x="277533" y="92659"/>
                  </a:moveTo>
                  <a:lnTo>
                    <a:pt x="255092" y="92659"/>
                  </a:lnTo>
                  <a:lnTo>
                    <a:pt x="255092" y="95275"/>
                  </a:lnTo>
                  <a:lnTo>
                    <a:pt x="277533" y="95275"/>
                  </a:lnTo>
                  <a:lnTo>
                    <a:pt x="277533" y="92659"/>
                  </a:lnTo>
                  <a:close/>
                </a:path>
                <a:path w="564514" h="142875">
                  <a:moveTo>
                    <a:pt x="277533" y="83527"/>
                  </a:moveTo>
                  <a:lnTo>
                    <a:pt x="255092" y="83527"/>
                  </a:lnTo>
                  <a:lnTo>
                    <a:pt x="255092" y="86144"/>
                  </a:lnTo>
                  <a:lnTo>
                    <a:pt x="277533" y="86144"/>
                  </a:lnTo>
                  <a:lnTo>
                    <a:pt x="277533" y="83527"/>
                  </a:lnTo>
                  <a:close/>
                </a:path>
                <a:path w="564514" h="142875">
                  <a:moveTo>
                    <a:pt x="277533" y="75095"/>
                  </a:moveTo>
                  <a:lnTo>
                    <a:pt x="255092" y="75095"/>
                  </a:lnTo>
                  <a:lnTo>
                    <a:pt x="255092" y="77711"/>
                  </a:lnTo>
                  <a:lnTo>
                    <a:pt x="277533" y="77711"/>
                  </a:lnTo>
                  <a:lnTo>
                    <a:pt x="277533" y="75095"/>
                  </a:lnTo>
                  <a:close/>
                </a:path>
                <a:path w="564514" h="142875">
                  <a:moveTo>
                    <a:pt x="277533" y="65963"/>
                  </a:moveTo>
                  <a:lnTo>
                    <a:pt x="255092" y="65963"/>
                  </a:lnTo>
                  <a:lnTo>
                    <a:pt x="255092" y="68580"/>
                  </a:lnTo>
                  <a:lnTo>
                    <a:pt x="277533" y="68580"/>
                  </a:lnTo>
                  <a:lnTo>
                    <a:pt x="277533" y="65963"/>
                  </a:lnTo>
                  <a:close/>
                </a:path>
                <a:path w="564514" h="142875">
                  <a:moveTo>
                    <a:pt x="277533" y="56832"/>
                  </a:moveTo>
                  <a:lnTo>
                    <a:pt x="255092" y="56832"/>
                  </a:lnTo>
                  <a:lnTo>
                    <a:pt x="255092" y="59448"/>
                  </a:lnTo>
                  <a:lnTo>
                    <a:pt x="277533" y="59448"/>
                  </a:lnTo>
                  <a:lnTo>
                    <a:pt x="277533" y="56832"/>
                  </a:lnTo>
                  <a:close/>
                </a:path>
                <a:path w="564514" h="142875">
                  <a:moveTo>
                    <a:pt x="277533" y="47701"/>
                  </a:moveTo>
                  <a:lnTo>
                    <a:pt x="255092" y="47701"/>
                  </a:lnTo>
                  <a:lnTo>
                    <a:pt x="255092" y="50317"/>
                  </a:lnTo>
                  <a:lnTo>
                    <a:pt x="277533" y="50317"/>
                  </a:lnTo>
                  <a:lnTo>
                    <a:pt x="277533" y="47701"/>
                  </a:lnTo>
                  <a:close/>
                </a:path>
                <a:path w="564514" h="142875">
                  <a:moveTo>
                    <a:pt x="561657" y="111620"/>
                  </a:moveTo>
                  <a:lnTo>
                    <a:pt x="544855" y="111620"/>
                  </a:lnTo>
                  <a:lnTo>
                    <a:pt x="544855" y="114236"/>
                  </a:lnTo>
                  <a:lnTo>
                    <a:pt x="561657" y="114236"/>
                  </a:lnTo>
                  <a:lnTo>
                    <a:pt x="561657" y="111620"/>
                  </a:lnTo>
                  <a:close/>
                </a:path>
                <a:path w="564514" h="142875">
                  <a:moveTo>
                    <a:pt x="564464" y="93357"/>
                  </a:moveTo>
                  <a:lnTo>
                    <a:pt x="545084" y="93357"/>
                  </a:lnTo>
                  <a:lnTo>
                    <a:pt x="545084" y="95973"/>
                  </a:lnTo>
                  <a:lnTo>
                    <a:pt x="564464" y="95973"/>
                  </a:lnTo>
                  <a:lnTo>
                    <a:pt x="564464" y="93357"/>
                  </a:lnTo>
                  <a:close/>
                </a:path>
                <a:path w="564514" h="142875">
                  <a:moveTo>
                    <a:pt x="564476" y="102489"/>
                  </a:moveTo>
                  <a:lnTo>
                    <a:pt x="542048" y="102489"/>
                  </a:lnTo>
                  <a:lnTo>
                    <a:pt x="542048" y="105105"/>
                  </a:lnTo>
                  <a:lnTo>
                    <a:pt x="564476" y="105105"/>
                  </a:lnTo>
                  <a:lnTo>
                    <a:pt x="564476" y="102489"/>
                  </a:lnTo>
                  <a:close/>
                </a:path>
              </a:pathLst>
            </a:custGeom>
            <a:solidFill>
              <a:srgbClr val="539BAE"/>
            </a:solidFill>
          </p:spPr>
          <p:txBody>
            <a:bodyPr wrap="square" lIns="0" tIns="0" rIns="0" bIns="0" rtlCol="0"/>
            <a:lstStyle/>
            <a:p>
              <a:endParaRPr sz="1632"/>
            </a:p>
          </p:txBody>
        </p:sp>
        <p:pic>
          <p:nvPicPr>
            <p:cNvPr id="104" name="object 104"/>
            <p:cNvPicPr/>
            <p:nvPr/>
          </p:nvPicPr>
          <p:blipFill>
            <a:blip r:embed="rId12" cstate="print"/>
            <a:stretch>
              <a:fillRect/>
            </a:stretch>
          </p:blipFill>
          <p:spPr>
            <a:xfrm>
              <a:off x="1422080" y="2344931"/>
              <a:ext cx="383510" cy="176034"/>
            </a:xfrm>
            <a:prstGeom prst="rect">
              <a:avLst/>
            </a:prstGeom>
          </p:spPr>
        </p:pic>
        <p:sp>
          <p:nvSpPr>
            <p:cNvPr id="105" name="object 105"/>
            <p:cNvSpPr/>
            <p:nvPr/>
          </p:nvSpPr>
          <p:spPr>
            <a:xfrm>
              <a:off x="1154506" y="2075725"/>
              <a:ext cx="439420" cy="41910"/>
            </a:xfrm>
            <a:custGeom>
              <a:avLst/>
              <a:gdLst/>
              <a:ahLst/>
              <a:cxnLst/>
              <a:rect l="l" t="t" r="r" b="b"/>
              <a:pathLst>
                <a:path w="439419" h="41910">
                  <a:moveTo>
                    <a:pt x="32550" y="5156"/>
                  </a:moveTo>
                  <a:lnTo>
                    <a:pt x="26149" y="762"/>
                  </a:lnTo>
                  <a:lnTo>
                    <a:pt x="26149" y="9004"/>
                  </a:lnTo>
                  <a:lnTo>
                    <a:pt x="26149" y="20421"/>
                  </a:lnTo>
                  <a:lnTo>
                    <a:pt x="22186" y="23736"/>
                  </a:lnTo>
                  <a:lnTo>
                    <a:pt x="6146" y="23736"/>
                  </a:lnTo>
                  <a:lnTo>
                    <a:pt x="6146" y="5981"/>
                  </a:lnTo>
                  <a:lnTo>
                    <a:pt x="22186" y="5981"/>
                  </a:lnTo>
                  <a:lnTo>
                    <a:pt x="26149" y="9004"/>
                  </a:lnTo>
                  <a:lnTo>
                    <a:pt x="26149" y="762"/>
                  </a:lnTo>
                  <a:lnTo>
                    <a:pt x="25920" y="596"/>
                  </a:lnTo>
                  <a:lnTo>
                    <a:pt x="0" y="596"/>
                  </a:lnTo>
                  <a:lnTo>
                    <a:pt x="0" y="40843"/>
                  </a:lnTo>
                  <a:lnTo>
                    <a:pt x="6146" y="40843"/>
                  </a:lnTo>
                  <a:lnTo>
                    <a:pt x="6146" y="29121"/>
                  </a:lnTo>
                  <a:lnTo>
                    <a:pt x="25920" y="29121"/>
                  </a:lnTo>
                  <a:lnTo>
                    <a:pt x="32550" y="23863"/>
                  </a:lnTo>
                  <a:lnTo>
                    <a:pt x="32550" y="23736"/>
                  </a:lnTo>
                  <a:lnTo>
                    <a:pt x="32550" y="5981"/>
                  </a:lnTo>
                  <a:lnTo>
                    <a:pt x="32550" y="5156"/>
                  </a:lnTo>
                  <a:close/>
                </a:path>
                <a:path w="439419" h="41910">
                  <a:moveTo>
                    <a:pt x="89827" y="39903"/>
                  </a:moveTo>
                  <a:lnTo>
                    <a:pt x="89319" y="36042"/>
                  </a:lnTo>
                  <a:lnTo>
                    <a:pt x="89179" y="34925"/>
                  </a:lnTo>
                  <a:lnTo>
                    <a:pt x="87757" y="35636"/>
                  </a:lnTo>
                  <a:lnTo>
                    <a:pt x="85864" y="36042"/>
                  </a:lnTo>
                  <a:lnTo>
                    <a:pt x="79349" y="36042"/>
                  </a:lnTo>
                  <a:lnTo>
                    <a:pt x="74790" y="30073"/>
                  </a:lnTo>
                  <a:lnTo>
                    <a:pt x="70878" y="26047"/>
                  </a:lnTo>
                  <a:lnTo>
                    <a:pt x="77812" y="25628"/>
                  </a:lnTo>
                  <a:lnTo>
                    <a:pt x="83134" y="21132"/>
                  </a:lnTo>
                  <a:lnTo>
                    <a:pt x="83553" y="20777"/>
                  </a:lnTo>
                  <a:lnTo>
                    <a:pt x="83553" y="5981"/>
                  </a:lnTo>
                  <a:lnTo>
                    <a:pt x="83553" y="4025"/>
                  </a:lnTo>
                  <a:lnTo>
                    <a:pt x="77101" y="1092"/>
                  </a:lnTo>
                  <a:lnTo>
                    <a:pt x="77101" y="8470"/>
                  </a:lnTo>
                  <a:lnTo>
                    <a:pt x="77101" y="18351"/>
                  </a:lnTo>
                  <a:lnTo>
                    <a:pt x="73545" y="21132"/>
                  </a:lnTo>
                  <a:lnTo>
                    <a:pt x="57099" y="21132"/>
                  </a:lnTo>
                  <a:lnTo>
                    <a:pt x="57099" y="5981"/>
                  </a:lnTo>
                  <a:lnTo>
                    <a:pt x="73545" y="5981"/>
                  </a:lnTo>
                  <a:lnTo>
                    <a:pt x="77101" y="8470"/>
                  </a:lnTo>
                  <a:lnTo>
                    <a:pt x="77101" y="1092"/>
                  </a:lnTo>
                  <a:lnTo>
                    <a:pt x="76034" y="596"/>
                  </a:lnTo>
                  <a:lnTo>
                    <a:pt x="50939" y="596"/>
                  </a:lnTo>
                  <a:lnTo>
                    <a:pt x="50939" y="40843"/>
                  </a:lnTo>
                  <a:lnTo>
                    <a:pt x="57099" y="40843"/>
                  </a:lnTo>
                  <a:lnTo>
                    <a:pt x="57099" y="26047"/>
                  </a:lnTo>
                  <a:lnTo>
                    <a:pt x="63195" y="26047"/>
                  </a:lnTo>
                  <a:lnTo>
                    <a:pt x="67932" y="29476"/>
                  </a:lnTo>
                  <a:lnTo>
                    <a:pt x="74498" y="41440"/>
                  </a:lnTo>
                  <a:lnTo>
                    <a:pt x="85864" y="41440"/>
                  </a:lnTo>
                  <a:lnTo>
                    <a:pt x="88163" y="40728"/>
                  </a:lnTo>
                  <a:lnTo>
                    <a:pt x="89827" y="39903"/>
                  </a:lnTo>
                  <a:close/>
                </a:path>
                <a:path w="439419" h="41910">
                  <a:moveTo>
                    <a:pt x="144030" y="20777"/>
                  </a:moveTo>
                  <a:lnTo>
                    <a:pt x="142455" y="12509"/>
                  </a:lnTo>
                  <a:lnTo>
                    <a:pt x="138099" y="5918"/>
                  </a:lnTo>
                  <a:lnTo>
                    <a:pt x="137998" y="12192"/>
                  </a:lnTo>
                  <a:lnTo>
                    <a:pt x="137998" y="29248"/>
                  </a:lnTo>
                  <a:lnTo>
                    <a:pt x="131902" y="35636"/>
                  </a:lnTo>
                  <a:lnTo>
                    <a:pt x="114846" y="35636"/>
                  </a:lnTo>
                  <a:lnTo>
                    <a:pt x="108699" y="29248"/>
                  </a:lnTo>
                  <a:lnTo>
                    <a:pt x="108699" y="12192"/>
                  </a:lnTo>
                  <a:lnTo>
                    <a:pt x="114846" y="5867"/>
                  </a:lnTo>
                  <a:lnTo>
                    <a:pt x="131902" y="5867"/>
                  </a:lnTo>
                  <a:lnTo>
                    <a:pt x="137998" y="12192"/>
                  </a:lnTo>
                  <a:lnTo>
                    <a:pt x="137998" y="5867"/>
                  </a:lnTo>
                  <a:lnTo>
                    <a:pt x="131521" y="1574"/>
                  </a:lnTo>
                  <a:lnTo>
                    <a:pt x="123253" y="0"/>
                  </a:lnTo>
                  <a:lnTo>
                    <a:pt x="115062" y="1574"/>
                  </a:lnTo>
                  <a:lnTo>
                    <a:pt x="108508" y="5918"/>
                  </a:lnTo>
                  <a:lnTo>
                    <a:pt x="104165" y="12509"/>
                  </a:lnTo>
                  <a:lnTo>
                    <a:pt x="102590" y="20777"/>
                  </a:lnTo>
                  <a:lnTo>
                    <a:pt x="104165" y="28968"/>
                  </a:lnTo>
                  <a:lnTo>
                    <a:pt x="108508" y="35521"/>
                  </a:lnTo>
                  <a:lnTo>
                    <a:pt x="115062" y="39865"/>
                  </a:lnTo>
                  <a:lnTo>
                    <a:pt x="123253" y="41440"/>
                  </a:lnTo>
                  <a:lnTo>
                    <a:pt x="131521" y="39865"/>
                  </a:lnTo>
                  <a:lnTo>
                    <a:pt x="137934" y="35636"/>
                  </a:lnTo>
                  <a:lnTo>
                    <a:pt x="138099" y="35521"/>
                  </a:lnTo>
                  <a:lnTo>
                    <a:pt x="142455" y="28968"/>
                  </a:lnTo>
                  <a:lnTo>
                    <a:pt x="144030" y="20777"/>
                  </a:lnTo>
                  <a:close/>
                </a:path>
                <a:path w="439419" h="41910">
                  <a:moveTo>
                    <a:pt x="198069" y="596"/>
                  </a:moveTo>
                  <a:lnTo>
                    <a:pt x="191312" y="596"/>
                  </a:lnTo>
                  <a:lnTo>
                    <a:pt x="177647" y="35344"/>
                  </a:lnTo>
                  <a:lnTo>
                    <a:pt x="164503" y="596"/>
                  </a:lnTo>
                  <a:lnTo>
                    <a:pt x="157810" y="596"/>
                  </a:lnTo>
                  <a:lnTo>
                    <a:pt x="173799" y="40843"/>
                  </a:lnTo>
                  <a:lnTo>
                    <a:pt x="181432" y="40843"/>
                  </a:lnTo>
                  <a:lnTo>
                    <a:pt x="198069" y="596"/>
                  </a:lnTo>
                  <a:close/>
                </a:path>
                <a:path w="439419" h="41910">
                  <a:moveTo>
                    <a:pt x="220827" y="584"/>
                  </a:moveTo>
                  <a:lnTo>
                    <a:pt x="214680" y="584"/>
                  </a:lnTo>
                  <a:lnTo>
                    <a:pt x="214680" y="40830"/>
                  </a:lnTo>
                  <a:lnTo>
                    <a:pt x="220827" y="40830"/>
                  </a:lnTo>
                  <a:lnTo>
                    <a:pt x="220827" y="584"/>
                  </a:lnTo>
                  <a:close/>
                </a:path>
                <a:path w="439419" h="41910">
                  <a:moveTo>
                    <a:pt x="279882" y="20777"/>
                  </a:moveTo>
                  <a:lnTo>
                    <a:pt x="278307" y="12115"/>
                  </a:lnTo>
                  <a:lnTo>
                    <a:pt x="274078" y="5981"/>
                  </a:lnTo>
                  <a:lnTo>
                    <a:pt x="273964" y="5803"/>
                  </a:lnTo>
                  <a:lnTo>
                    <a:pt x="273558" y="5575"/>
                  </a:lnTo>
                  <a:lnTo>
                    <a:pt x="273558" y="11188"/>
                  </a:lnTo>
                  <a:lnTo>
                    <a:pt x="273558" y="30251"/>
                  </a:lnTo>
                  <a:lnTo>
                    <a:pt x="267462" y="35458"/>
                  </a:lnTo>
                  <a:lnTo>
                    <a:pt x="248932" y="35458"/>
                  </a:lnTo>
                  <a:lnTo>
                    <a:pt x="248932" y="5981"/>
                  </a:lnTo>
                  <a:lnTo>
                    <a:pt x="258876" y="5981"/>
                  </a:lnTo>
                  <a:lnTo>
                    <a:pt x="267462" y="6045"/>
                  </a:lnTo>
                  <a:lnTo>
                    <a:pt x="273558" y="11188"/>
                  </a:lnTo>
                  <a:lnTo>
                    <a:pt x="273558" y="5575"/>
                  </a:lnTo>
                  <a:lnTo>
                    <a:pt x="267385" y="1930"/>
                  </a:lnTo>
                  <a:lnTo>
                    <a:pt x="259118" y="596"/>
                  </a:lnTo>
                  <a:lnTo>
                    <a:pt x="242785" y="596"/>
                  </a:lnTo>
                  <a:lnTo>
                    <a:pt x="242785" y="40843"/>
                  </a:lnTo>
                  <a:lnTo>
                    <a:pt x="259118" y="40843"/>
                  </a:lnTo>
                  <a:lnTo>
                    <a:pt x="267385" y="39522"/>
                  </a:lnTo>
                  <a:lnTo>
                    <a:pt x="273964" y="35674"/>
                  </a:lnTo>
                  <a:lnTo>
                    <a:pt x="274104" y="35458"/>
                  </a:lnTo>
                  <a:lnTo>
                    <a:pt x="278307" y="29375"/>
                  </a:lnTo>
                  <a:lnTo>
                    <a:pt x="279882" y="20777"/>
                  </a:lnTo>
                  <a:close/>
                </a:path>
                <a:path w="439419" h="41910">
                  <a:moveTo>
                    <a:pt x="330606" y="596"/>
                  </a:moveTo>
                  <a:lnTo>
                    <a:pt x="299415" y="596"/>
                  </a:lnTo>
                  <a:lnTo>
                    <a:pt x="299415" y="40843"/>
                  </a:lnTo>
                  <a:lnTo>
                    <a:pt x="330606" y="40843"/>
                  </a:lnTo>
                  <a:lnTo>
                    <a:pt x="330606" y="35394"/>
                  </a:lnTo>
                  <a:lnTo>
                    <a:pt x="305282" y="35394"/>
                  </a:lnTo>
                  <a:lnTo>
                    <a:pt x="305282" y="22783"/>
                  </a:lnTo>
                  <a:lnTo>
                    <a:pt x="326288" y="22783"/>
                  </a:lnTo>
                  <a:lnTo>
                    <a:pt x="326288" y="17348"/>
                  </a:lnTo>
                  <a:lnTo>
                    <a:pt x="305282" y="17348"/>
                  </a:lnTo>
                  <a:lnTo>
                    <a:pt x="305282" y="6045"/>
                  </a:lnTo>
                  <a:lnTo>
                    <a:pt x="330606" y="6045"/>
                  </a:lnTo>
                  <a:lnTo>
                    <a:pt x="330606" y="596"/>
                  </a:lnTo>
                  <a:close/>
                </a:path>
                <a:path w="439419" h="41910">
                  <a:moveTo>
                    <a:pt x="387286" y="584"/>
                  </a:moveTo>
                  <a:lnTo>
                    <a:pt x="381139" y="584"/>
                  </a:lnTo>
                  <a:lnTo>
                    <a:pt x="381139" y="31127"/>
                  </a:lnTo>
                  <a:lnTo>
                    <a:pt x="355561" y="584"/>
                  </a:lnTo>
                  <a:lnTo>
                    <a:pt x="350177" y="584"/>
                  </a:lnTo>
                  <a:lnTo>
                    <a:pt x="350177" y="40830"/>
                  </a:lnTo>
                  <a:lnTo>
                    <a:pt x="356336" y="40830"/>
                  </a:lnTo>
                  <a:lnTo>
                    <a:pt x="356336" y="10414"/>
                  </a:lnTo>
                  <a:lnTo>
                    <a:pt x="381901" y="40830"/>
                  </a:lnTo>
                  <a:lnTo>
                    <a:pt x="387286" y="40830"/>
                  </a:lnTo>
                  <a:lnTo>
                    <a:pt x="387286" y="584"/>
                  </a:lnTo>
                  <a:close/>
                </a:path>
                <a:path w="439419" h="41910">
                  <a:moveTo>
                    <a:pt x="438899" y="584"/>
                  </a:moveTo>
                  <a:lnTo>
                    <a:pt x="404571" y="584"/>
                  </a:lnTo>
                  <a:lnTo>
                    <a:pt x="404571" y="6743"/>
                  </a:lnTo>
                  <a:lnTo>
                    <a:pt x="419011" y="6743"/>
                  </a:lnTo>
                  <a:lnTo>
                    <a:pt x="419011" y="40830"/>
                  </a:lnTo>
                  <a:lnTo>
                    <a:pt x="425170" y="40830"/>
                  </a:lnTo>
                  <a:lnTo>
                    <a:pt x="425170" y="6743"/>
                  </a:lnTo>
                  <a:lnTo>
                    <a:pt x="438899" y="6743"/>
                  </a:lnTo>
                  <a:lnTo>
                    <a:pt x="438899" y="584"/>
                  </a:lnTo>
                  <a:close/>
                </a:path>
              </a:pathLst>
            </a:custGeom>
            <a:solidFill>
              <a:srgbClr val="2D3680"/>
            </a:solidFill>
          </p:spPr>
          <p:txBody>
            <a:bodyPr wrap="square" lIns="0" tIns="0" rIns="0" bIns="0" rtlCol="0"/>
            <a:lstStyle/>
            <a:p>
              <a:endParaRPr sz="1632"/>
            </a:p>
          </p:txBody>
        </p:sp>
        <p:sp>
          <p:nvSpPr>
            <p:cNvPr id="106" name="object 106"/>
            <p:cNvSpPr/>
            <p:nvPr/>
          </p:nvSpPr>
          <p:spPr>
            <a:xfrm>
              <a:off x="1593761" y="2163762"/>
              <a:ext cx="22860" cy="159385"/>
            </a:xfrm>
            <a:custGeom>
              <a:avLst/>
              <a:gdLst/>
              <a:ahLst/>
              <a:cxnLst/>
              <a:rect l="l" t="t" r="r" b="b"/>
              <a:pathLst>
                <a:path w="22859" h="159385">
                  <a:moveTo>
                    <a:pt x="22428" y="156552"/>
                  </a:moveTo>
                  <a:lnTo>
                    <a:pt x="0" y="156552"/>
                  </a:lnTo>
                  <a:lnTo>
                    <a:pt x="0" y="159169"/>
                  </a:lnTo>
                  <a:lnTo>
                    <a:pt x="22428" y="159169"/>
                  </a:lnTo>
                  <a:lnTo>
                    <a:pt x="22428" y="156552"/>
                  </a:lnTo>
                  <a:close/>
                </a:path>
                <a:path w="22859" h="159385">
                  <a:moveTo>
                    <a:pt x="22428" y="147408"/>
                  </a:moveTo>
                  <a:lnTo>
                    <a:pt x="0" y="147408"/>
                  </a:lnTo>
                  <a:lnTo>
                    <a:pt x="0" y="150025"/>
                  </a:lnTo>
                  <a:lnTo>
                    <a:pt x="22428" y="150025"/>
                  </a:lnTo>
                  <a:lnTo>
                    <a:pt x="22428" y="147408"/>
                  </a:lnTo>
                  <a:close/>
                </a:path>
                <a:path w="22859" h="159385">
                  <a:moveTo>
                    <a:pt x="22428" y="137502"/>
                  </a:moveTo>
                  <a:lnTo>
                    <a:pt x="0" y="137502"/>
                  </a:lnTo>
                  <a:lnTo>
                    <a:pt x="0" y="140119"/>
                  </a:lnTo>
                  <a:lnTo>
                    <a:pt x="22428" y="140119"/>
                  </a:lnTo>
                  <a:lnTo>
                    <a:pt x="22428" y="137502"/>
                  </a:lnTo>
                  <a:close/>
                </a:path>
                <a:path w="22859" h="159385">
                  <a:moveTo>
                    <a:pt x="22428" y="128371"/>
                  </a:moveTo>
                  <a:lnTo>
                    <a:pt x="0" y="128371"/>
                  </a:lnTo>
                  <a:lnTo>
                    <a:pt x="0" y="130987"/>
                  </a:lnTo>
                  <a:lnTo>
                    <a:pt x="22428" y="130987"/>
                  </a:lnTo>
                  <a:lnTo>
                    <a:pt x="22428" y="128371"/>
                  </a:lnTo>
                  <a:close/>
                </a:path>
                <a:path w="22859" h="159385">
                  <a:moveTo>
                    <a:pt x="22428" y="119240"/>
                  </a:moveTo>
                  <a:lnTo>
                    <a:pt x="0" y="119240"/>
                  </a:lnTo>
                  <a:lnTo>
                    <a:pt x="0" y="121856"/>
                  </a:lnTo>
                  <a:lnTo>
                    <a:pt x="22428" y="121856"/>
                  </a:lnTo>
                  <a:lnTo>
                    <a:pt x="22428" y="119240"/>
                  </a:lnTo>
                  <a:close/>
                </a:path>
                <a:path w="22859" h="159385">
                  <a:moveTo>
                    <a:pt x="22428" y="110109"/>
                  </a:moveTo>
                  <a:lnTo>
                    <a:pt x="0" y="110109"/>
                  </a:lnTo>
                  <a:lnTo>
                    <a:pt x="0" y="112725"/>
                  </a:lnTo>
                  <a:lnTo>
                    <a:pt x="22428" y="112725"/>
                  </a:lnTo>
                  <a:lnTo>
                    <a:pt x="22428" y="110109"/>
                  </a:lnTo>
                  <a:close/>
                </a:path>
                <a:path w="22859" h="159385">
                  <a:moveTo>
                    <a:pt x="22428" y="100965"/>
                  </a:moveTo>
                  <a:lnTo>
                    <a:pt x="0" y="100965"/>
                  </a:lnTo>
                  <a:lnTo>
                    <a:pt x="0" y="103581"/>
                  </a:lnTo>
                  <a:lnTo>
                    <a:pt x="22428" y="103581"/>
                  </a:lnTo>
                  <a:lnTo>
                    <a:pt x="22428" y="100965"/>
                  </a:lnTo>
                  <a:close/>
                </a:path>
                <a:path w="22859" h="159385">
                  <a:moveTo>
                    <a:pt x="22428" y="91833"/>
                  </a:moveTo>
                  <a:lnTo>
                    <a:pt x="0" y="91833"/>
                  </a:lnTo>
                  <a:lnTo>
                    <a:pt x="0" y="94449"/>
                  </a:lnTo>
                  <a:lnTo>
                    <a:pt x="22428" y="94449"/>
                  </a:lnTo>
                  <a:lnTo>
                    <a:pt x="22428" y="91833"/>
                  </a:lnTo>
                  <a:close/>
                </a:path>
                <a:path w="22859" h="159385">
                  <a:moveTo>
                    <a:pt x="22428" y="45656"/>
                  </a:moveTo>
                  <a:lnTo>
                    <a:pt x="0" y="45656"/>
                  </a:lnTo>
                  <a:lnTo>
                    <a:pt x="0" y="48272"/>
                  </a:lnTo>
                  <a:lnTo>
                    <a:pt x="22428" y="48272"/>
                  </a:lnTo>
                  <a:lnTo>
                    <a:pt x="22428" y="45656"/>
                  </a:lnTo>
                  <a:close/>
                </a:path>
                <a:path w="22859" h="159385">
                  <a:moveTo>
                    <a:pt x="22428" y="36525"/>
                  </a:moveTo>
                  <a:lnTo>
                    <a:pt x="0" y="36525"/>
                  </a:lnTo>
                  <a:lnTo>
                    <a:pt x="0" y="39141"/>
                  </a:lnTo>
                  <a:lnTo>
                    <a:pt x="22428" y="39141"/>
                  </a:lnTo>
                  <a:lnTo>
                    <a:pt x="22428" y="36525"/>
                  </a:lnTo>
                  <a:close/>
                </a:path>
                <a:path w="22859" h="159385">
                  <a:moveTo>
                    <a:pt x="22428" y="27393"/>
                  </a:moveTo>
                  <a:lnTo>
                    <a:pt x="0" y="27393"/>
                  </a:lnTo>
                  <a:lnTo>
                    <a:pt x="0" y="30010"/>
                  </a:lnTo>
                  <a:lnTo>
                    <a:pt x="22428" y="30010"/>
                  </a:lnTo>
                  <a:lnTo>
                    <a:pt x="22428" y="27393"/>
                  </a:lnTo>
                  <a:close/>
                </a:path>
                <a:path w="22859" h="159385">
                  <a:moveTo>
                    <a:pt x="22428" y="18262"/>
                  </a:moveTo>
                  <a:lnTo>
                    <a:pt x="0" y="18262"/>
                  </a:lnTo>
                  <a:lnTo>
                    <a:pt x="0" y="20878"/>
                  </a:lnTo>
                  <a:lnTo>
                    <a:pt x="22428" y="20878"/>
                  </a:lnTo>
                  <a:lnTo>
                    <a:pt x="22428" y="18262"/>
                  </a:lnTo>
                  <a:close/>
                </a:path>
                <a:path w="22859" h="159385">
                  <a:moveTo>
                    <a:pt x="22428" y="9118"/>
                  </a:moveTo>
                  <a:lnTo>
                    <a:pt x="0" y="9118"/>
                  </a:lnTo>
                  <a:lnTo>
                    <a:pt x="0" y="11734"/>
                  </a:lnTo>
                  <a:lnTo>
                    <a:pt x="22428" y="11734"/>
                  </a:lnTo>
                  <a:lnTo>
                    <a:pt x="22428" y="9118"/>
                  </a:lnTo>
                  <a:close/>
                </a:path>
                <a:path w="22859" h="159385">
                  <a:moveTo>
                    <a:pt x="22428" y="0"/>
                  </a:moveTo>
                  <a:lnTo>
                    <a:pt x="0" y="0"/>
                  </a:lnTo>
                  <a:lnTo>
                    <a:pt x="0" y="2616"/>
                  </a:lnTo>
                  <a:lnTo>
                    <a:pt x="22428" y="2616"/>
                  </a:lnTo>
                  <a:lnTo>
                    <a:pt x="22428" y="0"/>
                  </a:lnTo>
                  <a:close/>
                </a:path>
              </a:pathLst>
            </a:custGeom>
            <a:solidFill>
              <a:srgbClr val="539BAE"/>
            </a:solidFill>
          </p:spPr>
          <p:txBody>
            <a:bodyPr wrap="square" lIns="0" tIns="0" rIns="0" bIns="0" rtlCol="0"/>
            <a:lstStyle/>
            <a:p>
              <a:endParaRPr sz="1632"/>
            </a:p>
          </p:txBody>
        </p:sp>
      </p:grpSp>
      <p:sp>
        <p:nvSpPr>
          <p:cNvPr id="107" name="object 107"/>
          <p:cNvSpPr txBox="1"/>
          <p:nvPr/>
        </p:nvSpPr>
        <p:spPr>
          <a:xfrm>
            <a:off x="8164618" y="2771234"/>
            <a:ext cx="881578" cy="123197"/>
          </a:xfrm>
          <a:prstGeom prst="rect">
            <a:avLst/>
          </a:prstGeom>
        </p:spPr>
        <p:txBody>
          <a:bodyPr vert="horz" wrap="square" lIns="0" tIns="11516" rIns="0" bIns="0" rtlCol="0">
            <a:spAutoFit/>
          </a:bodyPr>
          <a:lstStyle/>
          <a:p>
            <a:pPr marL="11516">
              <a:spcBef>
                <a:spcPts val="91"/>
              </a:spcBef>
            </a:pPr>
            <a:r>
              <a:rPr sz="725" dirty="0">
                <a:solidFill>
                  <a:srgbClr val="12100B"/>
                </a:solidFill>
                <a:latin typeface="Arial MT"/>
                <a:cs typeface="Arial MT"/>
              </a:rPr>
              <a:t>S</a:t>
            </a:r>
            <a:r>
              <a:rPr sz="725" spc="-54" dirty="0">
                <a:solidFill>
                  <a:srgbClr val="12100B"/>
                </a:solidFill>
                <a:latin typeface="Arial MT"/>
                <a:cs typeface="Arial MT"/>
              </a:rPr>
              <a:t>P</a:t>
            </a:r>
            <a:r>
              <a:rPr sz="725" dirty="0">
                <a:solidFill>
                  <a:srgbClr val="12100B"/>
                </a:solidFill>
                <a:latin typeface="Arial MT"/>
                <a:cs typeface="Arial MT"/>
              </a:rPr>
              <a:t>A</a:t>
            </a:r>
            <a:r>
              <a:rPr sz="725" spc="-41" dirty="0">
                <a:solidFill>
                  <a:srgbClr val="12100B"/>
                </a:solidFill>
                <a:latin typeface="Arial MT"/>
                <a:cs typeface="Arial MT"/>
              </a:rPr>
              <a:t> </a:t>
            </a:r>
            <a:r>
              <a:rPr sz="725" spc="-5" dirty="0">
                <a:solidFill>
                  <a:srgbClr val="12100B"/>
                </a:solidFill>
                <a:latin typeface="Arial MT"/>
                <a:cs typeface="Arial MT"/>
              </a:rPr>
              <a:t>COND</a:t>
            </a:r>
            <a:r>
              <a:rPr sz="725" dirty="0">
                <a:solidFill>
                  <a:srgbClr val="12100B"/>
                </a:solidFill>
                <a:latin typeface="Arial MT"/>
                <a:cs typeface="Arial MT"/>
              </a:rPr>
              <a:t>O</a:t>
            </a:r>
            <a:r>
              <a:rPr sz="725" spc="-5" dirty="0">
                <a:solidFill>
                  <a:srgbClr val="12100B"/>
                </a:solidFill>
                <a:latin typeface="Arial MT"/>
                <a:cs typeface="Arial MT"/>
              </a:rPr>
              <a:t> </a:t>
            </a:r>
            <a:r>
              <a:rPr sz="725" dirty="0">
                <a:solidFill>
                  <a:srgbClr val="12100B"/>
                </a:solidFill>
                <a:latin typeface="Arial MT"/>
                <a:cs typeface="Arial MT"/>
              </a:rPr>
              <a:t>/ </a:t>
            </a:r>
            <a:r>
              <a:rPr sz="725" spc="-5" dirty="0">
                <a:solidFill>
                  <a:srgbClr val="12100B"/>
                </a:solidFill>
                <a:latin typeface="Arial MT"/>
                <a:cs typeface="Arial MT"/>
              </a:rPr>
              <a:t>1BHK</a:t>
            </a:r>
            <a:endParaRPr sz="725">
              <a:latin typeface="Arial MT"/>
              <a:cs typeface="Arial MT"/>
            </a:endParaRPr>
          </a:p>
        </p:txBody>
      </p:sp>
      <p:sp>
        <p:nvSpPr>
          <p:cNvPr id="108" name="object 108"/>
          <p:cNvSpPr txBox="1"/>
          <p:nvPr/>
        </p:nvSpPr>
        <p:spPr>
          <a:xfrm>
            <a:off x="8164617" y="2999843"/>
            <a:ext cx="810176" cy="123197"/>
          </a:xfrm>
          <a:prstGeom prst="rect">
            <a:avLst/>
          </a:prstGeom>
        </p:spPr>
        <p:txBody>
          <a:bodyPr vert="horz" wrap="square" lIns="0" tIns="11516" rIns="0" bIns="0" rtlCol="0">
            <a:spAutoFit/>
          </a:bodyPr>
          <a:lstStyle/>
          <a:p>
            <a:pPr marL="11516">
              <a:spcBef>
                <a:spcPts val="91"/>
              </a:spcBef>
            </a:pPr>
            <a:r>
              <a:rPr sz="725" dirty="0">
                <a:solidFill>
                  <a:srgbClr val="12100B"/>
                </a:solidFill>
                <a:latin typeface="Arial MT"/>
                <a:cs typeface="Arial MT"/>
              </a:rPr>
              <a:t>S</a:t>
            </a:r>
            <a:r>
              <a:rPr sz="725" spc="-54" dirty="0">
                <a:solidFill>
                  <a:srgbClr val="12100B"/>
                </a:solidFill>
                <a:latin typeface="Arial MT"/>
                <a:cs typeface="Arial MT"/>
              </a:rPr>
              <a:t>P</a:t>
            </a:r>
            <a:r>
              <a:rPr sz="725" dirty="0">
                <a:solidFill>
                  <a:srgbClr val="12100B"/>
                </a:solidFill>
                <a:latin typeface="Arial MT"/>
                <a:cs typeface="Arial MT"/>
              </a:rPr>
              <a:t>A</a:t>
            </a:r>
            <a:r>
              <a:rPr sz="725" spc="-41" dirty="0">
                <a:solidFill>
                  <a:srgbClr val="12100B"/>
                </a:solidFill>
                <a:latin typeface="Arial MT"/>
                <a:cs typeface="Arial MT"/>
              </a:rPr>
              <a:t> </a:t>
            </a:r>
            <a:r>
              <a:rPr sz="725" dirty="0">
                <a:solidFill>
                  <a:srgbClr val="12100B"/>
                </a:solidFill>
                <a:latin typeface="Arial MT"/>
                <a:cs typeface="Arial MT"/>
              </a:rPr>
              <a:t>SUITE / </a:t>
            </a:r>
            <a:r>
              <a:rPr sz="725" spc="-5" dirty="0">
                <a:solidFill>
                  <a:srgbClr val="12100B"/>
                </a:solidFill>
                <a:latin typeface="Arial MT"/>
                <a:cs typeface="Arial MT"/>
              </a:rPr>
              <a:t>2BHK</a:t>
            </a:r>
            <a:endParaRPr sz="725">
              <a:latin typeface="Arial MT"/>
              <a:cs typeface="Arial MT"/>
            </a:endParaRPr>
          </a:p>
        </p:txBody>
      </p:sp>
      <p:sp>
        <p:nvSpPr>
          <p:cNvPr id="109" name="object 109"/>
          <p:cNvSpPr txBox="1"/>
          <p:nvPr/>
        </p:nvSpPr>
        <p:spPr>
          <a:xfrm>
            <a:off x="8164617" y="3200900"/>
            <a:ext cx="1909415" cy="288324"/>
          </a:xfrm>
          <a:prstGeom prst="rect">
            <a:avLst/>
          </a:prstGeom>
        </p:spPr>
        <p:txBody>
          <a:bodyPr vert="horz" wrap="square" lIns="0" tIns="39156" rIns="0" bIns="0" rtlCol="0">
            <a:spAutoFit/>
          </a:bodyPr>
          <a:lstStyle/>
          <a:p>
            <a:pPr marL="11516">
              <a:spcBef>
                <a:spcPts val="308"/>
              </a:spcBef>
            </a:pPr>
            <a:r>
              <a:rPr sz="725" spc="-5" dirty="0">
                <a:solidFill>
                  <a:srgbClr val="12100B"/>
                </a:solidFill>
                <a:latin typeface="Arial MT"/>
                <a:cs typeface="Arial MT"/>
              </a:rPr>
              <a:t>COMB</a:t>
            </a:r>
            <a:r>
              <a:rPr sz="725" dirty="0">
                <a:solidFill>
                  <a:srgbClr val="12100B"/>
                </a:solidFill>
                <a:latin typeface="Arial MT"/>
                <a:cs typeface="Arial MT"/>
              </a:rPr>
              <a:t>O</a:t>
            </a:r>
            <a:r>
              <a:rPr sz="725" spc="-5" dirty="0">
                <a:solidFill>
                  <a:srgbClr val="12100B"/>
                </a:solidFill>
                <a:latin typeface="Arial MT"/>
                <a:cs typeface="Arial MT"/>
              </a:rPr>
              <a:t> </a:t>
            </a:r>
            <a:r>
              <a:rPr sz="725" dirty="0">
                <a:solidFill>
                  <a:srgbClr val="12100B"/>
                </a:solidFill>
                <a:latin typeface="Arial MT"/>
                <a:cs typeface="Arial MT"/>
              </a:rPr>
              <a:t>BLOCK OF S</a:t>
            </a:r>
            <a:r>
              <a:rPr sz="725" spc="-54" dirty="0">
                <a:solidFill>
                  <a:srgbClr val="12100B"/>
                </a:solidFill>
                <a:latin typeface="Arial MT"/>
                <a:cs typeface="Arial MT"/>
              </a:rPr>
              <a:t>P</a:t>
            </a:r>
            <a:r>
              <a:rPr sz="725" dirty="0">
                <a:solidFill>
                  <a:srgbClr val="12100B"/>
                </a:solidFill>
                <a:latin typeface="Arial MT"/>
                <a:cs typeface="Arial MT"/>
              </a:rPr>
              <a:t>A</a:t>
            </a:r>
            <a:r>
              <a:rPr sz="725" spc="-41" dirty="0">
                <a:solidFill>
                  <a:srgbClr val="12100B"/>
                </a:solidFill>
                <a:latin typeface="Arial MT"/>
                <a:cs typeface="Arial MT"/>
              </a:rPr>
              <a:t> </a:t>
            </a:r>
            <a:r>
              <a:rPr sz="725" dirty="0">
                <a:solidFill>
                  <a:srgbClr val="12100B"/>
                </a:solidFill>
                <a:latin typeface="Arial MT"/>
                <a:cs typeface="Arial MT"/>
              </a:rPr>
              <a:t>SUITE / </a:t>
            </a:r>
            <a:r>
              <a:rPr sz="725" spc="-5" dirty="0">
                <a:solidFill>
                  <a:srgbClr val="12100B"/>
                </a:solidFill>
                <a:latin typeface="Arial MT"/>
                <a:cs typeface="Arial MT"/>
              </a:rPr>
              <a:t>2BHK</a:t>
            </a:r>
            <a:endParaRPr sz="725">
              <a:latin typeface="Arial MT"/>
              <a:cs typeface="Arial MT"/>
            </a:endParaRPr>
          </a:p>
          <a:p>
            <a:pPr marL="11516">
              <a:spcBef>
                <a:spcPts val="218"/>
              </a:spcBef>
            </a:pPr>
            <a:r>
              <a:rPr sz="725" dirty="0">
                <a:solidFill>
                  <a:srgbClr val="12100B"/>
                </a:solidFill>
                <a:latin typeface="Arial MT"/>
                <a:cs typeface="Arial MT"/>
              </a:rPr>
              <a:t>AND </a:t>
            </a:r>
            <a:r>
              <a:rPr sz="725" spc="-5" dirty="0">
                <a:solidFill>
                  <a:srgbClr val="12100B"/>
                </a:solidFill>
                <a:latin typeface="Arial MT"/>
                <a:cs typeface="Arial MT"/>
              </a:rPr>
              <a:t>RO</a:t>
            </a:r>
            <a:r>
              <a:rPr sz="725" spc="-54" dirty="0">
                <a:solidFill>
                  <a:srgbClr val="12100B"/>
                </a:solidFill>
                <a:latin typeface="Arial MT"/>
                <a:cs typeface="Arial MT"/>
              </a:rPr>
              <a:t>Y</a:t>
            </a:r>
            <a:r>
              <a:rPr sz="725" dirty="0">
                <a:solidFill>
                  <a:srgbClr val="12100B"/>
                </a:solidFill>
                <a:latin typeface="Arial MT"/>
                <a:cs typeface="Arial MT"/>
              </a:rPr>
              <a:t>AL</a:t>
            </a:r>
            <a:r>
              <a:rPr sz="725" spc="-27" dirty="0">
                <a:solidFill>
                  <a:srgbClr val="12100B"/>
                </a:solidFill>
                <a:latin typeface="Arial MT"/>
                <a:cs typeface="Arial MT"/>
              </a:rPr>
              <a:t> </a:t>
            </a:r>
            <a:r>
              <a:rPr sz="725" dirty="0">
                <a:solidFill>
                  <a:srgbClr val="12100B"/>
                </a:solidFill>
                <a:latin typeface="Arial MT"/>
                <a:cs typeface="Arial MT"/>
              </a:rPr>
              <a:t>S</a:t>
            </a:r>
            <a:r>
              <a:rPr sz="725" spc="-54" dirty="0">
                <a:solidFill>
                  <a:srgbClr val="12100B"/>
                </a:solidFill>
                <a:latin typeface="Arial MT"/>
                <a:cs typeface="Arial MT"/>
              </a:rPr>
              <a:t>P</a:t>
            </a:r>
            <a:r>
              <a:rPr sz="725" dirty="0">
                <a:solidFill>
                  <a:srgbClr val="12100B"/>
                </a:solidFill>
                <a:latin typeface="Arial MT"/>
                <a:cs typeface="Arial MT"/>
              </a:rPr>
              <a:t>A</a:t>
            </a:r>
            <a:r>
              <a:rPr sz="725" spc="-41" dirty="0">
                <a:solidFill>
                  <a:srgbClr val="12100B"/>
                </a:solidFill>
                <a:latin typeface="Arial MT"/>
                <a:cs typeface="Arial MT"/>
              </a:rPr>
              <a:t> </a:t>
            </a:r>
            <a:r>
              <a:rPr sz="725" dirty="0">
                <a:solidFill>
                  <a:srgbClr val="12100B"/>
                </a:solidFill>
                <a:latin typeface="Arial MT"/>
                <a:cs typeface="Arial MT"/>
              </a:rPr>
              <a:t>SUITES / </a:t>
            </a:r>
            <a:r>
              <a:rPr sz="725" spc="-5" dirty="0">
                <a:solidFill>
                  <a:srgbClr val="12100B"/>
                </a:solidFill>
                <a:latin typeface="Arial MT"/>
                <a:cs typeface="Arial MT"/>
              </a:rPr>
              <a:t>3BH</a:t>
            </a:r>
            <a:r>
              <a:rPr sz="725" dirty="0">
                <a:solidFill>
                  <a:srgbClr val="12100B"/>
                </a:solidFill>
                <a:latin typeface="Arial MT"/>
                <a:cs typeface="Arial MT"/>
              </a:rPr>
              <a:t>K</a:t>
            </a:r>
            <a:r>
              <a:rPr sz="725" spc="-5" dirty="0">
                <a:solidFill>
                  <a:srgbClr val="12100B"/>
                </a:solidFill>
                <a:latin typeface="Arial MT"/>
                <a:cs typeface="Arial MT"/>
              </a:rPr>
              <a:t> COMFO</a:t>
            </a:r>
            <a:r>
              <a:rPr sz="725" spc="-14" dirty="0">
                <a:solidFill>
                  <a:srgbClr val="12100B"/>
                </a:solidFill>
                <a:latin typeface="Arial MT"/>
                <a:cs typeface="Arial MT"/>
              </a:rPr>
              <a:t>R</a:t>
            </a:r>
            <a:r>
              <a:rPr sz="725" dirty="0">
                <a:solidFill>
                  <a:srgbClr val="12100B"/>
                </a:solidFill>
                <a:latin typeface="Arial MT"/>
                <a:cs typeface="Arial MT"/>
              </a:rPr>
              <a:t>T</a:t>
            </a:r>
            <a:endParaRPr sz="725">
              <a:latin typeface="Arial MT"/>
              <a:cs typeface="Arial MT"/>
            </a:endParaRPr>
          </a:p>
        </p:txBody>
      </p:sp>
      <p:sp>
        <p:nvSpPr>
          <p:cNvPr id="110" name="object 110"/>
          <p:cNvSpPr txBox="1"/>
          <p:nvPr/>
        </p:nvSpPr>
        <p:spPr>
          <a:xfrm>
            <a:off x="8164618" y="3574727"/>
            <a:ext cx="1856438" cy="123197"/>
          </a:xfrm>
          <a:prstGeom prst="rect">
            <a:avLst/>
          </a:prstGeom>
        </p:spPr>
        <p:txBody>
          <a:bodyPr vert="horz" wrap="square" lIns="0" tIns="11516" rIns="0" bIns="0" rtlCol="0">
            <a:spAutoFit/>
          </a:bodyPr>
          <a:lstStyle/>
          <a:p>
            <a:pPr marL="11516">
              <a:spcBef>
                <a:spcPts val="91"/>
              </a:spcBef>
            </a:pPr>
            <a:r>
              <a:rPr sz="725" dirty="0">
                <a:solidFill>
                  <a:srgbClr val="12100B"/>
                </a:solidFill>
                <a:latin typeface="Arial MT"/>
                <a:cs typeface="Arial MT"/>
              </a:rPr>
              <a:t>PRESIDENTIAL</a:t>
            </a:r>
            <a:r>
              <a:rPr sz="725" spc="-27" dirty="0">
                <a:solidFill>
                  <a:srgbClr val="12100B"/>
                </a:solidFill>
                <a:latin typeface="Arial MT"/>
                <a:cs typeface="Arial MT"/>
              </a:rPr>
              <a:t> </a:t>
            </a:r>
            <a:r>
              <a:rPr sz="725" dirty="0">
                <a:solidFill>
                  <a:srgbClr val="12100B"/>
                </a:solidFill>
                <a:latin typeface="Arial MT"/>
                <a:cs typeface="Arial MT"/>
              </a:rPr>
              <a:t>S</a:t>
            </a:r>
            <a:r>
              <a:rPr sz="725" spc="-54" dirty="0">
                <a:solidFill>
                  <a:srgbClr val="12100B"/>
                </a:solidFill>
                <a:latin typeface="Arial MT"/>
                <a:cs typeface="Arial MT"/>
              </a:rPr>
              <a:t>P</a:t>
            </a:r>
            <a:r>
              <a:rPr sz="725" dirty="0">
                <a:solidFill>
                  <a:srgbClr val="12100B"/>
                </a:solidFill>
                <a:latin typeface="Arial MT"/>
                <a:cs typeface="Arial MT"/>
              </a:rPr>
              <a:t>A</a:t>
            </a:r>
            <a:r>
              <a:rPr sz="725" spc="-41" dirty="0">
                <a:solidFill>
                  <a:srgbClr val="12100B"/>
                </a:solidFill>
                <a:latin typeface="Arial MT"/>
                <a:cs typeface="Arial MT"/>
              </a:rPr>
              <a:t> </a:t>
            </a:r>
            <a:r>
              <a:rPr sz="725" dirty="0">
                <a:solidFill>
                  <a:srgbClr val="12100B"/>
                </a:solidFill>
                <a:latin typeface="Arial MT"/>
                <a:cs typeface="Arial MT"/>
              </a:rPr>
              <a:t>SUITE / </a:t>
            </a:r>
            <a:r>
              <a:rPr sz="725" spc="-5" dirty="0">
                <a:solidFill>
                  <a:srgbClr val="12100B"/>
                </a:solidFill>
                <a:latin typeface="Arial MT"/>
                <a:cs typeface="Arial MT"/>
              </a:rPr>
              <a:t>3BH</a:t>
            </a:r>
            <a:r>
              <a:rPr sz="725" dirty="0">
                <a:solidFill>
                  <a:srgbClr val="12100B"/>
                </a:solidFill>
                <a:latin typeface="Arial MT"/>
                <a:cs typeface="Arial MT"/>
              </a:rPr>
              <a:t>K</a:t>
            </a:r>
            <a:r>
              <a:rPr sz="725" spc="-5" dirty="0">
                <a:solidFill>
                  <a:srgbClr val="12100B"/>
                </a:solidFill>
                <a:latin typeface="Arial MT"/>
                <a:cs typeface="Arial MT"/>
              </a:rPr>
              <a:t> </a:t>
            </a:r>
            <a:r>
              <a:rPr sz="725" dirty="0">
                <a:solidFill>
                  <a:srgbClr val="12100B"/>
                </a:solidFill>
                <a:latin typeface="Arial MT"/>
                <a:cs typeface="Arial MT"/>
              </a:rPr>
              <a:t>GRAND</a:t>
            </a:r>
            <a:endParaRPr sz="725">
              <a:latin typeface="Arial MT"/>
              <a:cs typeface="Arial MT"/>
            </a:endParaRPr>
          </a:p>
        </p:txBody>
      </p:sp>
      <p:sp>
        <p:nvSpPr>
          <p:cNvPr id="112" name="object 4">
            <a:extLst>
              <a:ext uri="{FF2B5EF4-FFF2-40B4-BE49-F238E27FC236}">
                <a16:creationId xmlns:a16="http://schemas.microsoft.com/office/drawing/2014/main" id="{4CB8C0FD-6E5F-4EAD-9EE9-CDDD3E59DA3D}"/>
              </a:ext>
            </a:extLst>
          </p:cNvPr>
          <p:cNvSpPr/>
          <p:nvPr/>
        </p:nvSpPr>
        <p:spPr>
          <a:xfrm>
            <a:off x="-33814" y="-24051"/>
            <a:ext cx="12192000" cy="769865"/>
          </a:xfrm>
          <a:custGeom>
            <a:avLst/>
            <a:gdLst/>
            <a:ahLst/>
            <a:cxnLst/>
            <a:rect l="l" t="t" r="r" b="b"/>
            <a:pathLst>
              <a:path w="10689590" h="924560">
                <a:moveTo>
                  <a:pt x="10689336" y="0"/>
                </a:moveTo>
                <a:lnTo>
                  <a:pt x="0" y="0"/>
                </a:lnTo>
                <a:lnTo>
                  <a:pt x="0" y="923937"/>
                </a:lnTo>
                <a:lnTo>
                  <a:pt x="10689336" y="923937"/>
                </a:lnTo>
                <a:lnTo>
                  <a:pt x="10689336" y="0"/>
                </a:lnTo>
                <a:close/>
              </a:path>
            </a:pathLst>
          </a:custGeom>
          <a:solidFill>
            <a:srgbClr val="00ABA6"/>
          </a:solidFill>
        </p:spPr>
        <p:txBody>
          <a:bodyPr wrap="square" lIns="0" tIns="0" rIns="0" bIns="0" rtlCol="0"/>
          <a:lstStyle/>
          <a:p>
            <a:endParaRPr sz="1632"/>
          </a:p>
        </p:txBody>
      </p:sp>
      <p:sp>
        <p:nvSpPr>
          <p:cNvPr id="75" name="object 75"/>
          <p:cNvSpPr txBox="1">
            <a:spLocks noGrp="1"/>
          </p:cNvSpPr>
          <p:nvPr>
            <p:ph type="title"/>
          </p:nvPr>
        </p:nvSpPr>
        <p:spPr>
          <a:xfrm>
            <a:off x="3440704" y="236618"/>
            <a:ext cx="5310199" cy="276185"/>
          </a:xfrm>
          <a:prstGeom prst="rect">
            <a:avLst/>
          </a:prstGeom>
        </p:spPr>
        <p:txBody>
          <a:bodyPr vert="horz" wrap="square" lIns="0" tIns="10941" rIns="0" bIns="0" rtlCol="0" anchor="ctr">
            <a:spAutoFit/>
          </a:bodyPr>
          <a:lstStyle/>
          <a:p>
            <a:pPr marL="11516">
              <a:lnSpc>
                <a:spcPct val="100000"/>
              </a:lnSpc>
              <a:spcBef>
                <a:spcPts val="86"/>
              </a:spcBef>
            </a:pPr>
            <a:r>
              <a:rPr sz="1723" b="1" spc="36" dirty="0">
                <a:solidFill>
                  <a:schemeClr val="bg1"/>
                </a:solidFill>
                <a:latin typeface="Arial"/>
                <a:cs typeface="Arial"/>
              </a:rPr>
              <a:t>LAYOUT</a:t>
            </a:r>
            <a:r>
              <a:rPr sz="1723" b="1" spc="159" dirty="0">
                <a:solidFill>
                  <a:schemeClr val="bg1"/>
                </a:solidFill>
                <a:latin typeface="Arial"/>
                <a:cs typeface="Arial"/>
              </a:rPr>
              <a:t> </a:t>
            </a:r>
            <a:r>
              <a:rPr sz="1723" b="1" spc="59" dirty="0">
                <a:solidFill>
                  <a:schemeClr val="bg1"/>
                </a:solidFill>
                <a:latin typeface="Arial"/>
                <a:cs typeface="Arial"/>
              </a:rPr>
              <a:t>PLAN</a:t>
            </a:r>
            <a:r>
              <a:rPr sz="1723" b="1" spc="163" dirty="0">
                <a:solidFill>
                  <a:schemeClr val="bg1"/>
                </a:solidFill>
                <a:latin typeface="Arial"/>
                <a:cs typeface="Arial"/>
              </a:rPr>
              <a:t> </a:t>
            </a:r>
            <a:r>
              <a:rPr sz="1723" b="1" spc="45" dirty="0">
                <a:solidFill>
                  <a:schemeClr val="bg1"/>
                </a:solidFill>
                <a:latin typeface="Arial"/>
                <a:cs typeface="Arial"/>
              </a:rPr>
              <a:t>OF</a:t>
            </a:r>
            <a:r>
              <a:rPr sz="1723" b="1" spc="163" dirty="0">
                <a:solidFill>
                  <a:schemeClr val="bg1"/>
                </a:solidFill>
                <a:latin typeface="Arial"/>
                <a:cs typeface="Arial"/>
              </a:rPr>
              <a:t> </a:t>
            </a:r>
            <a:r>
              <a:rPr sz="1723" b="1" spc="54" dirty="0">
                <a:solidFill>
                  <a:schemeClr val="bg1"/>
                </a:solidFill>
                <a:latin typeface="Arial"/>
                <a:cs typeface="Arial"/>
              </a:rPr>
              <a:t>PHASES</a:t>
            </a:r>
            <a:r>
              <a:rPr sz="1723" b="1" spc="159" dirty="0">
                <a:solidFill>
                  <a:schemeClr val="bg1"/>
                </a:solidFill>
                <a:latin typeface="Arial"/>
                <a:cs typeface="Arial"/>
              </a:rPr>
              <a:t> </a:t>
            </a:r>
            <a:r>
              <a:rPr sz="1723" b="1" spc="73" dirty="0">
                <a:solidFill>
                  <a:schemeClr val="bg1"/>
                </a:solidFill>
                <a:latin typeface="Arial"/>
                <a:cs typeface="Arial"/>
              </a:rPr>
              <a:t>BEING</a:t>
            </a:r>
            <a:r>
              <a:rPr sz="1723" b="1" spc="163" dirty="0">
                <a:solidFill>
                  <a:schemeClr val="bg1"/>
                </a:solidFill>
                <a:latin typeface="Arial"/>
                <a:cs typeface="Arial"/>
              </a:rPr>
              <a:t> </a:t>
            </a:r>
            <a:r>
              <a:rPr sz="1723" b="1" spc="82" dirty="0">
                <a:solidFill>
                  <a:schemeClr val="bg1"/>
                </a:solidFill>
                <a:latin typeface="Arial"/>
                <a:cs typeface="Arial"/>
              </a:rPr>
              <a:t>LAUNCHED</a:t>
            </a:r>
            <a:endParaRPr sz="1723" b="1" dirty="0">
              <a:solidFill>
                <a:schemeClr val="bg1"/>
              </a:solidFill>
              <a:latin typeface="Arial"/>
              <a:cs typeface="Arial"/>
            </a:endParaRPr>
          </a:p>
        </p:txBody>
      </p:sp>
      <p:sp>
        <p:nvSpPr>
          <p:cNvPr id="114" name="Rectangle 113"/>
          <p:cNvSpPr/>
          <p:nvPr/>
        </p:nvSpPr>
        <p:spPr>
          <a:xfrm>
            <a:off x="10089590" y="-23675"/>
            <a:ext cx="1418978" cy="400110"/>
          </a:xfrm>
          <a:prstGeom prst="rect">
            <a:avLst/>
          </a:prstGeom>
        </p:spPr>
        <p:txBody>
          <a:bodyPr wrap="none">
            <a:spAutoFit/>
          </a:bodyPr>
          <a:lstStyle/>
          <a:p>
            <a:pPr algn="ctr"/>
            <a:r>
              <a:rPr lang="en-US" sz="2000" dirty="0">
                <a:ln w="0"/>
                <a:solidFill>
                  <a:schemeClr val="bg1"/>
                </a:solidFill>
                <a:effectLst>
                  <a:outerShdw blurRad="38100" dist="25400" dir="5400000" algn="ctr" rotWithShape="0">
                    <a:srgbClr val="6E747A">
                      <a:alpha val="43000"/>
                    </a:srgbClr>
                  </a:outerShdw>
                </a:effectLst>
                <a:latin typeface="Leelawadee UI" panose="020B0502040204020203" pitchFamily="34" charset="-34"/>
                <a:ea typeface="Arial Unicode MS" panose="020B0604020202020204" pitchFamily="34" charset="-128"/>
                <a:cs typeface="Leelawadee UI" panose="020B0502040204020203" pitchFamily="34" charset="-34"/>
              </a:rPr>
              <a:t>PHASE – III</a:t>
            </a:r>
            <a:endParaRPr lang="en-US" sz="2800" dirty="0">
              <a:ln w="0"/>
              <a:solidFill>
                <a:schemeClr val="bg1"/>
              </a:solidFill>
              <a:effectLst>
                <a:outerShdw blurRad="38100" dist="25400" dir="5400000" algn="ctr" rotWithShape="0">
                  <a:srgbClr val="6E747A">
                    <a:alpha val="43000"/>
                  </a:srgbClr>
                </a:outerShdw>
              </a:effectLst>
              <a:latin typeface="Leelawadee UI" panose="020B0502040204020203" pitchFamily="34" charset="-34"/>
              <a:ea typeface="Arial Unicode MS" panose="020B0604020202020204" pitchFamily="34" charset="-128"/>
              <a:cs typeface="Leelawadee UI" panose="020B0502040204020203" pitchFamily="34" charset="-34"/>
            </a:endParaRPr>
          </a:p>
        </p:txBody>
      </p:sp>
      <p:sp>
        <p:nvSpPr>
          <p:cNvPr id="113" name="object 4">
            <a:extLst>
              <a:ext uri="{FF2B5EF4-FFF2-40B4-BE49-F238E27FC236}">
                <a16:creationId xmlns:a16="http://schemas.microsoft.com/office/drawing/2014/main" id="{826FBC5D-BEBB-4C24-B101-7116BA9CCF84}"/>
              </a:ext>
            </a:extLst>
          </p:cNvPr>
          <p:cNvSpPr/>
          <p:nvPr/>
        </p:nvSpPr>
        <p:spPr>
          <a:xfrm>
            <a:off x="9760291" y="310559"/>
            <a:ext cx="2077576" cy="381632"/>
          </a:xfrm>
          <a:custGeom>
            <a:avLst/>
            <a:gdLst/>
            <a:ahLst/>
            <a:cxnLst/>
            <a:rect l="l" t="t" r="r" b="b"/>
            <a:pathLst>
              <a:path w="2922905" h="369570">
                <a:moveTo>
                  <a:pt x="2922540" y="0"/>
                </a:moveTo>
                <a:lnTo>
                  <a:pt x="0" y="0"/>
                </a:lnTo>
                <a:lnTo>
                  <a:pt x="0" y="369208"/>
                </a:lnTo>
                <a:lnTo>
                  <a:pt x="2922540" y="369208"/>
                </a:lnTo>
                <a:lnTo>
                  <a:pt x="2922540" y="0"/>
                </a:lnTo>
                <a:close/>
              </a:path>
            </a:pathLst>
          </a:custGeom>
          <a:noFill/>
          <a:ln w="19050">
            <a:noFill/>
          </a:ln>
        </p:spPr>
        <p:txBody>
          <a:bodyPr wrap="square" lIns="0" tIns="0" rIns="0" bIns="0" rtlCol="0" anchor="ctr"/>
          <a:lstStyle/>
          <a:p>
            <a:pPr algn="ctr"/>
            <a:r>
              <a:rPr lang="en-US" sz="2000" b="1" dirty="0">
                <a:solidFill>
                  <a:schemeClr val="bg1"/>
                </a:solidFill>
              </a:rPr>
              <a:t> DECEMBER 2025</a:t>
            </a:r>
            <a:endParaRPr sz="2000" b="1" dirty="0">
              <a:solidFill>
                <a:schemeClr val="bg1"/>
              </a:solidFill>
            </a:endParaRPr>
          </a:p>
        </p:txBody>
      </p:sp>
      <p:pic>
        <p:nvPicPr>
          <p:cNvPr id="115" name="Picture 114" descr="Text&#10;&#10;Description automatically generated">
            <a:extLst>
              <a:ext uri="{FF2B5EF4-FFF2-40B4-BE49-F238E27FC236}">
                <a16:creationId xmlns:a16="http://schemas.microsoft.com/office/drawing/2014/main" id="{55E05475-69BD-46DC-898C-35CFC677037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635968" y="4908099"/>
            <a:ext cx="1114953" cy="881743"/>
          </a:xfrm>
          <a:prstGeom prst="rect">
            <a:avLst/>
          </a:prstGeom>
          <a:ln w="38100" cap="sq" cmpd="thickThin">
            <a:solidFill>
              <a:srgbClr val="000000"/>
            </a:solidFill>
            <a:prstDash val="solid"/>
            <a:miter lim="800000"/>
          </a:ln>
          <a:effectLst>
            <a:innerShdw blurRad="76200">
              <a:srgbClr val="000000"/>
            </a:innerShdw>
          </a:effectLst>
        </p:spPr>
      </p:pic>
      <p:sp>
        <p:nvSpPr>
          <p:cNvPr id="116" name="object 4">
            <a:extLst>
              <a:ext uri="{FF2B5EF4-FFF2-40B4-BE49-F238E27FC236}">
                <a16:creationId xmlns:a16="http://schemas.microsoft.com/office/drawing/2014/main" id="{6647CD9C-E29E-49BE-9795-31257FDA86C0}"/>
              </a:ext>
            </a:extLst>
          </p:cNvPr>
          <p:cNvSpPr/>
          <p:nvPr/>
        </p:nvSpPr>
        <p:spPr>
          <a:xfrm>
            <a:off x="9484633" y="761316"/>
            <a:ext cx="2694864" cy="376164"/>
          </a:xfrm>
          <a:custGeom>
            <a:avLst/>
            <a:gdLst/>
            <a:ahLst/>
            <a:cxnLst/>
            <a:rect l="l" t="t" r="r" b="b"/>
            <a:pathLst>
              <a:path w="2922905" h="369570">
                <a:moveTo>
                  <a:pt x="2922540" y="0"/>
                </a:moveTo>
                <a:lnTo>
                  <a:pt x="0" y="0"/>
                </a:lnTo>
                <a:lnTo>
                  <a:pt x="0" y="369208"/>
                </a:lnTo>
                <a:lnTo>
                  <a:pt x="2922540" y="369208"/>
                </a:lnTo>
                <a:lnTo>
                  <a:pt x="2922540" y="0"/>
                </a:lnTo>
                <a:close/>
              </a:path>
            </a:pathLst>
          </a:custGeom>
          <a:solidFill>
            <a:srgbClr val="00ABA6"/>
          </a:solidFill>
          <a:ln w="28575">
            <a:noFill/>
          </a:ln>
        </p:spPr>
        <p:txBody>
          <a:bodyPr wrap="square" lIns="0" tIns="0" rIns="0" bIns="0" rtlCol="0" anchor="ctr" anchorCtr="1"/>
          <a:lstStyle/>
          <a:p>
            <a:r>
              <a:rPr lang="en-US" sz="1600" b="1" dirty="0">
                <a:solidFill>
                  <a:schemeClr val="bg1"/>
                </a:solidFill>
              </a:rPr>
              <a:t>ROW: 7 &amp; 8</a:t>
            </a:r>
          </a:p>
        </p:txBody>
      </p:sp>
      <p:pic>
        <p:nvPicPr>
          <p:cNvPr id="117" name="Picture 116"/>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flipH="1">
            <a:off x="9070416" y="40672"/>
            <a:ext cx="594684" cy="720028"/>
          </a:xfrm>
          <a:prstGeom prst="rect">
            <a:avLst/>
          </a:prstGeom>
        </p:spPr>
      </p:pic>
    </p:spTree>
    <p:extLst>
      <p:ext uri="{BB962C8B-B14F-4D97-AF65-F5344CB8AC3E}">
        <p14:creationId xmlns:p14="http://schemas.microsoft.com/office/powerpoint/2010/main" val="998442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pic>
        <p:nvPicPr>
          <p:cNvPr id="3" name="Picture 2" descr="Graphical user interface, application&#10;&#10;Description automatically generated">
            <a:extLst>
              <a:ext uri="{FF2B5EF4-FFF2-40B4-BE49-F238E27FC236}">
                <a16:creationId xmlns:a16="http://schemas.microsoft.com/office/drawing/2014/main" id="{299972C0-86DD-4B33-A6C1-F8D2664234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14900" y="2667001"/>
            <a:ext cx="2481263" cy="2123002"/>
          </a:xfrm>
          <a:prstGeom prst="rect">
            <a:avLst/>
          </a:prstGeom>
        </p:spPr>
      </p:pic>
    </p:spTree>
    <p:extLst>
      <p:ext uri="{BB962C8B-B14F-4D97-AF65-F5344CB8AC3E}">
        <p14:creationId xmlns:p14="http://schemas.microsoft.com/office/powerpoint/2010/main" val="784488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9237DAA-B3EC-4006-9E54-CCB982E89197}"/>
              </a:ext>
            </a:extLst>
          </p:cNvPr>
          <p:cNvSpPr/>
          <p:nvPr/>
        </p:nvSpPr>
        <p:spPr>
          <a:xfrm>
            <a:off x="5157908" y="2598003"/>
            <a:ext cx="4445211" cy="830997"/>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4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UNIT PLAN</a:t>
            </a:r>
            <a:endParaRPr lang="en-IN" sz="48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object 48">
            <a:extLst>
              <a:ext uri="{FF2B5EF4-FFF2-40B4-BE49-F238E27FC236}">
                <a16:creationId xmlns:a16="http://schemas.microsoft.com/office/drawing/2014/main" id="{561C94E5-E8D1-459C-A3F2-4E8800F8616D}"/>
              </a:ext>
            </a:extLst>
          </p:cNvPr>
          <p:cNvSpPr/>
          <p:nvPr/>
        </p:nvSpPr>
        <p:spPr>
          <a:xfrm>
            <a:off x="6131734" y="3609133"/>
            <a:ext cx="341460" cy="133590"/>
          </a:xfrm>
          <a:custGeom>
            <a:avLst/>
            <a:gdLst/>
            <a:ahLst/>
            <a:cxnLst/>
            <a:rect l="l" t="t" r="r" b="b"/>
            <a:pathLst>
              <a:path w="376554" h="147319">
                <a:moveTo>
                  <a:pt x="376135" y="0"/>
                </a:moveTo>
                <a:lnTo>
                  <a:pt x="0" y="0"/>
                </a:lnTo>
                <a:lnTo>
                  <a:pt x="0" y="146761"/>
                </a:lnTo>
                <a:lnTo>
                  <a:pt x="376135" y="146761"/>
                </a:lnTo>
                <a:lnTo>
                  <a:pt x="376135" y="0"/>
                </a:lnTo>
                <a:close/>
              </a:path>
            </a:pathLst>
          </a:custGeom>
          <a:solidFill>
            <a:srgbClr val="076F55"/>
          </a:solidFill>
        </p:spPr>
        <p:txBody>
          <a:bodyPr wrap="square" lIns="0" tIns="0" rIns="0" bIns="0" rtlCol="0"/>
          <a:lstStyle/>
          <a:p>
            <a:endParaRPr sz="1632"/>
          </a:p>
        </p:txBody>
      </p:sp>
      <p:sp>
        <p:nvSpPr>
          <p:cNvPr id="4" name="object 49">
            <a:extLst>
              <a:ext uri="{FF2B5EF4-FFF2-40B4-BE49-F238E27FC236}">
                <a16:creationId xmlns:a16="http://schemas.microsoft.com/office/drawing/2014/main" id="{A977DB52-7137-43DD-8466-BF3553B98495}"/>
              </a:ext>
            </a:extLst>
          </p:cNvPr>
          <p:cNvSpPr/>
          <p:nvPr/>
        </p:nvSpPr>
        <p:spPr>
          <a:xfrm>
            <a:off x="6871515" y="3605994"/>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187C5"/>
          </a:solidFill>
        </p:spPr>
        <p:txBody>
          <a:bodyPr wrap="square" lIns="0" tIns="0" rIns="0" bIns="0" rtlCol="0"/>
          <a:lstStyle/>
          <a:p>
            <a:endParaRPr sz="1632" dirty="0"/>
          </a:p>
        </p:txBody>
      </p:sp>
      <p:sp>
        <p:nvSpPr>
          <p:cNvPr id="5" name="object 50">
            <a:extLst>
              <a:ext uri="{FF2B5EF4-FFF2-40B4-BE49-F238E27FC236}">
                <a16:creationId xmlns:a16="http://schemas.microsoft.com/office/drawing/2014/main" id="{A9CFAFC6-741D-402A-89A3-C31D0F1162F3}"/>
              </a:ext>
            </a:extLst>
          </p:cNvPr>
          <p:cNvSpPr/>
          <p:nvPr/>
        </p:nvSpPr>
        <p:spPr>
          <a:xfrm>
            <a:off x="7623495" y="3603850"/>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F2E14D"/>
          </a:solidFill>
        </p:spPr>
        <p:txBody>
          <a:bodyPr wrap="square" lIns="0" tIns="0" rIns="0" bIns="0" rtlCol="0"/>
          <a:lstStyle/>
          <a:p>
            <a:endParaRPr sz="1632"/>
          </a:p>
        </p:txBody>
      </p:sp>
      <p:sp>
        <p:nvSpPr>
          <p:cNvPr id="6" name="object 51">
            <a:extLst>
              <a:ext uri="{FF2B5EF4-FFF2-40B4-BE49-F238E27FC236}">
                <a16:creationId xmlns:a16="http://schemas.microsoft.com/office/drawing/2014/main" id="{F988F398-CE4C-4A3C-BB9C-9200388E7E7A}"/>
              </a:ext>
            </a:extLst>
          </p:cNvPr>
          <p:cNvSpPr/>
          <p:nvPr/>
        </p:nvSpPr>
        <p:spPr>
          <a:xfrm>
            <a:off x="8363276" y="3603850"/>
            <a:ext cx="341460" cy="133590"/>
          </a:xfrm>
          <a:custGeom>
            <a:avLst/>
            <a:gdLst/>
            <a:ahLst/>
            <a:cxnLst/>
            <a:rect l="l" t="t" r="r" b="b"/>
            <a:pathLst>
              <a:path w="376554" h="147320">
                <a:moveTo>
                  <a:pt x="376135" y="0"/>
                </a:moveTo>
                <a:lnTo>
                  <a:pt x="0" y="0"/>
                </a:lnTo>
                <a:lnTo>
                  <a:pt x="0" y="146761"/>
                </a:lnTo>
                <a:lnTo>
                  <a:pt x="376135" y="146761"/>
                </a:lnTo>
                <a:lnTo>
                  <a:pt x="376135" y="0"/>
                </a:lnTo>
                <a:close/>
              </a:path>
            </a:pathLst>
          </a:custGeom>
          <a:solidFill>
            <a:srgbClr val="4053A4"/>
          </a:solidFill>
        </p:spPr>
        <p:txBody>
          <a:bodyPr wrap="square" lIns="0" tIns="0" rIns="0" bIns="0" rtlCol="0"/>
          <a:lstStyle/>
          <a:p>
            <a:endParaRPr sz="1632"/>
          </a:p>
        </p:txBody>
      </p:sp>
      <p:sp>
        <p:nvSpPr>
          <p:cNvPr id="2" name="Rectangle 1">
            <a:extLst>
              <a:ext uri="{FF2B5EF4-FFF2-40B4-BE49-F238E27FC236}">
                <a16:creationId xmlns:a16="http://schemas.microsoft.com/office/drawing/2014/main" id="{9A625BE8-54D6-47F0-A50E-B928FA8446A7}"/>
              </a:ext>
            </a:extLst>
          </p:cNvPr>
          <p:cNvSpPr/>
          <p:nvPr/>
        </p:nvSpPr>
        <p:spPr>
          <a:xfrm>
            <a:off x="5766032" y="3737440"/>
            <a:ext cx="1060666" cy="27699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200" b="1" dirty="0">
                <a:ln w="0"/>
                <a:solidFill>
                  <a:srgbClr val="076F55"/>
                </a:solidFill>
                <a:effectLst>
                  <a:outerShdw blurRad="38100" dist="25400" dir="5400000" algn="ctr" rotWithShape="0">
                    <a:srgbClr val="6E747A">
                      <a:alpha val="43000"/>
                    </a:srgbClr>
                  </a:outerShdw>
                </a:effectLst>
              </a:rPr>
              <a:t>1 BHK</a:t>
            </a:r>
          </a:p>
        </p:txBody>
      </p:sp>
      <p:sp>
        <p:nvSpPr>
          <p:cNvPr id="9" name="Rectangle 8">
            <a:extLst>
              <a:ext uri="{FF2B5EF4-FFF2-40B4-BE49-F238E27FC236}">
                <a16:creationId xmlns:a16="http://schemas.microsoft.com/office/drawing/2014/main" id="{74A020AB-BDE8-4375-8D06-0DEA8DAB0B38}"/>
              </a:ext>
            </a:extLst>
          </p:cNvPr>
          <p:cNvSpPr/>
          <p:nvPr/>
        </p:nvSpPr>
        <p:spPr>
          <a:xfrm>
            <a:off x="6511912" y="3737440"/>
            <a:ext cx="1060666" cy="276999"/>
          </a:xfrm>
          <a:prstGeom prst="rect">
            <a:avLst/>
          </a:prstGeom>
          <a:noFill/>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1200" b="1" dirty="0">
                <a:ln w="0"/>
                <a:solidFill>
                  <a:srgbClr val="4187C5"/>
                </a:solidFill>
                <a:effectLst>
                  <a:outerShdw blurRad="38100" dist="25400" dir="5400000" algn="ctr" rotWithShape="0">
                    <a:srgbClr val="6E747A">
                      <a:alpha val="43000"/>
                    </a:srgbClr>
                  </a:outerShdw>
                </a:effectLst>
              </a:rPr>
              <a:t>2 BHK</a:t>
            </a:r>
          </a:p>
        </p:txBody>
      </p:sp>
      <p:sp>
        <p:nvSpPr>
          <p:cNvPr id="7" name="Rectangle 6">
            <a:extLst>
              <a:ext uri="{FF2B5EF4-FFF2-40B4-BE49-F238E27FC236}">
                <a16:creationId xmlns:a16="http://schemas.microsoft.com/office/drawing/2014/main" id="{6E5E569B-B18A-4187-B57F-5DCA3A958CC2}"/>
              </a:ext>
            </a:extLst>
          </p:cNvPr>
          <p:cNvSpPr/>
          <p:nvPr/>
        </p:nvSpPr>
        <p:spPr>
          <a:xfrm>
            <a:off x="7381999" y="3742217"/>
            <a:ext cx="828111" cy="461665"/>
          </a:xfrm>
          <a:prstGeom prst="rect">
            <a:avLst/>
          </a:prstGeom>
          <a:noFill/>
        </p:spPr>
        <p:txBody>
          <a:bodyPr wrap="none" lIns="91440" tIns="45720" rIns="91440" bIns="45720">
            <a:spAutoFit/>
          </a:bodyPr>
          <a:lstStyle/>
          <a:p>
            <a:pPr algn="ctr"/>
            <a:r>
              <a:rPr lang="en-US" sz="1200" b="0" cap="none" spc="0" dirty="0">
                <a:ln w="0"/>
                <a:solidFill>
                  <a:srgbClr val="F2E14D"/>
                </a:solidFill>
                <a:effectLst>
                  <a:outerShdw blurRad="38100" dist="25400" dir="5400000" algn="ctr" rotWithShape="0">
                    <a:srgbClr val="6E747A">
                      <a:alpha val="43000"/>
                    </a:srgbClr>
                  </a:outerShdw>
                </a:effectLst>
              </a:rPr>
              <a:t>3 BHK</a:t>
            </a:r>
          </a:p>
          <a:p>
            <a:pPr algn="ctr"/>
            <a:r>
              <a:rPr lang="en-US" sz="1200" b="0" cap="none" spc="0" dirty="0">
                <a:ln w="0"/>
                <a:solidFill>
                  <a:srgbClr val="F2E14D"/>
                </a:solidFill>
                <a:effectLst>
                  <a:outerShdw blurRad="38100" dist="25400" dir="5400000" algn="ctr" rotWithShape="0">
                    <a:srgbClr val="6E747A">
                      <a:alpha val="43000"/>
                    </a:srgbClr>
                  </a:outerShdw>
                </a:effectLst>
              </a:rPr>
              <a:t>COMFORT</a:t>
            </a:r>
            <a:endParaRPr lang="en-IN" sz="1200" b="0" cap="none" spc="0" dirty="0">
              <a:ln w="0"/>
              <a:solidFill>
                <a:srgbClr val="F2E14D"/>
              </a:solidFill>
              <a:effectLst>
                <a:outerShdw blurRad="38100" dist="25400" dir="5400000" algn="ctr" rotWithShape="0">
                  <a:srgbClr val="6E747A">
                    <a:alpha val="43000"/>
                  </a:srgbClr>
                </a:outerShdw>
              </a:effectLst>
            </a:endParaRPr>
          </a:p>
        </p:txBody>
      </p:sp>
      <p:sp>
        <p:nvSpPr>
          <p:cNvPr id="11" name="Rectangle 10">
            <a:extLst>
              <a:ext uri="{FF2B5EF4-FFF2-40B4-BE49-F238E27FC236}">
                <a16:creationId xmlns:a16="http://schemas.microsoft.com/office/drawing/2014/main" id="{3D1C5C91-325F-41B8-9AE6-3CFBB31FD0D7}"/>
              </a:ext>
            </a:extLst>
          </p:cNvPr>
          <p:cNvSpPr/>
          <p:nvPr/>
        </p:nvSpPr>
        <p:spPr>
          <a:xfrm>
            <a:off x="8217165" y="3742217"/>
            <a:ext cx="649538" cy="461665"/>
          </a:xfrm>
          <a:prstGeom prst="rect">
            <a:avLst/>
          </a:prstGeom>
          <a:noFill/>
        </p:spPr>
        <p:txBody>
          <a:bodyPr wrap="none" lIns="91440" tIns="45720" rIns="91440" bIns="45720">
            <a:spAutoFit/>
          </a:bodyPr>
          <a:lstStyle/>
          <a:p>
            <a:pPr algn="ctr"/>
            <a:r>
              <a:rPr lang="en-US" sz="1200" b="0" cap="none" spc="0" dirty="0">
                <a:ln w="0"/>
                <a:solidFill>
                  <a:srgbClr val="4053A4"/>
                </a:solidFill>
                <a:effectLst>
                  <a:outerShdw blurRad="38100" dist="25400" dir="5400000" algn="ctr" rotWithShape="0">
                    <a:srgbClr val="6E747A">
                      <a:alpha val="43000"/>
                    </a:srgbClr>
                  </a:outerShdw>
                </a:effectLst>
              </a:rPr>
              <a:t>3 BHK</a:t>
            </a:r>
          </a:p>
          <a:p>
            <a:pPr algn="ctr"/>
            <a:r>
              <a:rPr lang="en-US" sz="1200" dirty="0">
                <a:ln w="0"/>
                <a:solidFill>
                  <a:srgbClr val="4053A4"/>
                </a:solidFill>
                <a:effectLst>
                  <a:outerShdw blurRad="38100" dist="25400" dir="5400000" algn="ctr" rotWithShape="0">
                    <a:srgbClr val="6E747A">
                      <a:alpha val="43000"/>
                    </a:srgbClr>
                  </a:outerShdw>
                </a:effectLst>
              </a:rPr>
              <a:t>GRAND</a:t>
            </a:r>
            <a:endParaRPr lang="en-IN" sz="1200" b="0" cap="none" spc="0" dirty="0">
              <a:ln w="0"/>
              <a:solidFill>
                <a:srgbClr val="4053A4"/>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14037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8E40"/>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B5F8A74-1906-4E93-817A-80EE6FD2D10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7472" r="24259"/>
          <a:stretch/>
        </p:blipFill>
        <p:spPr>
          <a:xfrm>
            <a:off x="2189018" y="368546"/>
            <a:ext cx="6703705" cy="6472220"/>
          </a:xfrm>
          <a:prstGeom prst="rect">
            <a:avLst/>
          </a:prstGeom>
        </p:spPr>
      </p:pic>
      <p:sp>
        <p:nvSpPr>
          <p:cNvPr id="3" name="TextBox 2">
            <a:extLst>
              <a:ext uri="{FF2B5EF4-FFF2-40B4-BE49-F238E27FC236}">
                <a16:creationId xmlns:a16="http://schemas.microsoft.com/office/drawing/2014/main" id="{B5015AF7-B239-4C33-8158-79C4DA34F52D}"/>
              </a:ext>
            </a:extLst>
          </p:cNvPr>
          <p:cNvSpPr txBox="1"/>
          <p:nvPr/>
        </p:nvSpPr>
        <p:spPr>
          <a:xfrm>
            <a:off x="240893" y="5545279"/>
            <a:ext cx="3293723" cy="523220"/>
          </a:xfrm>
          <a:prstGeom prst="rect">
            <a:avLst/>
          </a:prstGeom>
          <a:noFill/>
        </p:spPr>
        <p:txBody>
          <a:bodyPr wrap="none" rtlCol="0">
            <a:spAutoFit/>
          </a:bodyPr>
          <a:lstStyle/>
          <a:p>
            <a:pPr algn="ctr"/>
            <a:r>
              <a:rPr lang="en-IN" sz="2800" dirty="0">
                <a:solidFill>
                  <a:schemeClr val="bg1"/>
                </a:solidFill>
              </a:rPr>
              <a:t>SPA CONDOS – 1 BHK</a:t>
            </a:r>
          </a:p>
        </p:txBody>
      </p:sp>
      <p:pic>
        <p:nvPicPr>
          <p:cNvPr id="4" name="Picture 3" descr="Provident New logo_reverse.png">
            <a:extLst>
              <a:ext uri="{FF2B5EF4-FFF2-40B4-BE49-F238E27FC236}">
                <a16:creationId xmlns:a16="http://schemas.microsoft.com/office/drawing/2014/main" id="{992730A2-FF1E-42E4-B249-1A56135AE544}"/>
              </a:ext>
            </a:extLst>
          </p:cNvPr>
          <p:cNvPicPr>
            <a:picLocks noChangeAspect="1"/>
          </p:cNvPicPr>
          <p:nvPr/>
        </p:nvPicPr>
        <p:blipFill>
          <a:blip r:embed="rId3"/>
          <a:stretch>
            <a:fillRect/>
          </a:stretch>
        </p:blipFill>
        <p:spPr>
          <a:xfrm>
            <a:off x="9667740" y="213528"/>
            <a:ext cx="2286000" cy="310269"/>
          </a:xfrm>
          <a:prstGeom prst="rect">
            <a:avLst/>
          </a:prstGeom>
        </p:spPr>
      </p:pic>
      <p:pic>
        <p:nvPicPr>
          <p:cNvPr id="5" name="Picture 4">
            <a:extLst>
              <a:ext uri="{FF2B5EF4-FFF2-40B4-BE49-F238E27FC236}">
                <a16:creationId xmlns:a16="http://schemas.microsoft.com/office/drawing/2014/main" id="{BD747BCA-77D6-4439-BE1D-0C15E862862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393" y="310243"/>
            <a:ext cx="2777870" cy="213554"/>
          </a:xfrm>
          <a:prstGeom prst="rect">
            <a:avLst/>
          </a:prstGeom>
        </p:spPr>
      </p:pic>
      <p:graphicFrame>
        <p:nvGraphicFramePr>
          <p:cNvPr id="2" name="Table 1">
            <a:extLst>
              <a:ext uri="{FF2B5EF4-FFF2-40B4-BE49-F238E27FC236}">
                <a16:creationId xmlns:a16="http://schemas.microsoft.com/office/drawing/2014/main" id="{ECD8950D-B947-46DC-8C17-F1A765E9B4CD}"/>
              </a:ext>
            </a:extLst>
          </p:cNvPr>
          <p:cNvGraphicFramePr>
            <a:graphicFrameLocks noGrp="1"/>
          </p:cNvGraphicFramePr>
          <p:nvPr>
            <p:extLst>
              <p:ext uri="{D42A27DB-BD31-4B8C-83A1-F6EECF244321}">
                <p14:modId xmlns:p14="http://schemas.microsoft.com/office/powerpoint/2010/main" val="694564840"/>
              </p:ext>
            </p:extLst>
          </p:nvPr>
        </p:nvGraphicFramePr>
        <p:xfrm>
          <a:off x="9304094" y="2110750"/>
          <a:ext cx="2479963" cy="1493906"/>
        </p:xfrm>
        <a:graphic>
          <a:graphicData uri="http://schemas.openxmlformats.org/drawingml/2006/table">
            <a:tbl>
              <a:tblPr firstRow="1" bandRow="1">
                <a:tableStyleId>{5C22544A-7EE6-4342-B048-85BDC9FD1C3A}</a:tableStyleId>
              </a:tblPr>
              <a:tblGrid>
                <a:gridCol w="1384369">
                  <a:extLst>
                    <a:ext uri="{9D8B030D-6E8A-4147-A177-3AD203B41FA5}">
                      <a16:colId xmlns:a16="http://schemas.microsoft.com/office/drawing/2014/main" val="3781807790"/>
                    </a:ext>
                  </a:extLst>
                </a:gridCol>
                <a:gridCol w="1095594">
                  <a:extLst>
                    <a:ext uri="{9D8B030D-6E8A-4147-A177-3AD203B41FA5}">
                      <a16:colId xmlns:a16="http://schemas.microsoft.com/office/drawing/2014/main" val="2026670010"/>
                    </a:ext>
                  </a:extLst>
                </a:gridCol>
              </a:tblGrid>
              <a:tr h="381386">
                <a:tc gridSpan="2">
                  <a:txBody>
                    <a:bodyPr/>
                    <a:lstStyle/>
                    <a:p>
                      <a:pPr algn="ctr"/>
                      <a:r>
                        <a:rPr lang="en-IN" sz="1800" b="0" i="0" u="none" strike="noStrike" kern="1200" baseline="0" dirty="0">
                          <a:solidFill>
                            <a:schemeClr val="lt1"/>
                          </a:solidFill>
                          <a:latin typeface="+mn-lt"/>
                          <a:ea typeface="+mn-ea"/>
                          <a:cs typeface="+mn-cs"/>
                        </a:rPr>
                        <a:t>Typical Areas</a:t>
                      </a:r>
                      <a:endParaRPr lang="en-IN"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IN"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427089"/>
                  </a:ext>
                </a:extLst>
              </a:tr>
              <a:tr h="370840">
                <a:tc>
                  <a:txBody>
                    <a:bodyPr/>
                    <a:lstStyle/>
                    <a:p>
                      <a:r>
                        <a:rPr lang="en-IN" sz="1600" b="0" i="0" u="none" strike="noStrike" baseline="0" dirty="0">
                          <a:solidFill>
                            <a:schemeClr val="bg1"/>
                          </a:solidFill>
                          <a:latin typeface="MyriadPro-Regular"/>
                        </a:rPr>
                        <a:t>Carpet Area</a:t>
                      </a:r>
                      <a:endParaRPr lang="en-IN"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bg1"/>
                          </a:solidFill>
                          <a:latin typeface="+mn-lt"/>
                          <a:ea typeface="+mn-ea"/>
                          <a:cs typeface="+mn-cs"/>
                        </a:rPr>
                        <a:t>~350 </a:t>
                      </a:r>
                      <a:r>
                        <a:rPr lang="en-IN" sz="1600" b="0" i="0" u="none" strike="noStrike" kern="1200" baseline="0" dirty="0" err="1">
                          <a:solidFill>
                            <a:schemeClr val="bg1"/>
                          </a:solidFill>
                          <a:latin typeface="+mn-lt"/>
                          <a:ea typeface="+mn-ea"/>
                          <a:cs typeface="+mn-cs"/>
                        </a:rPr>
                        <a:t>sq.ft</a:t>
                      </a:r>
                      <a:r>
                        <a:rPr lang="en-IN" sz="1600" b="0" i="0" u="none" strike="noStrike" kern="1200" baseline="0" dirty="0">
                          <a:solidFill>
                            <a:schemeClr val="bg1"/>
                          </a:solidFill>
                          <a:latin typeface="+mn-lt"/>
                          <a:ea typeface="+mn-ea"/>
                          <a:cs typeface="+mn-cs"/>
                        </a:rPr>
                        <a:t>.</a:t>
                      </a:r>
                      <a:endParaRPr lang="en-IN"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7740766"/>
                  </a:ext>
                </a:extLst>
              </a:tr>
              <a:tr h="370840">
                <a:tc>
                  <a:txBody>
                    <a:bodyPr/>
                    <a:lstStyle/>
                    <a:p>
                      <a:r>
                        <a:rPr lang="en-IN" sz="1600" b="0" i="0" u="none" strike="noStrike" kern="1200" baseline="0" dirty="0">
                          <a:solidFill>
                            <a:schemeClr val="bg1"/>
                          </a:solidFill>
                          <a:latin typeface="+mn-lt"/>
                          <a:ea typeface="+mn-ea"/>
                          <a:cs typeface="+mn-cs"/>
                        </a:rPr>
                        <a:t>Usable Area</a:t>
                      </a:r>
                      <a:endParaRPr lang="en-IN"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bg1"/>
                          </a:solidFill>
                          <a:latin typeface="+mn-lt"/>
                          <a:ea typeface="+mn-ea"/>
                          <a:cs typeface="+mn-cs"/>
                        </a:rPr>
                        <a:t>~385 </a:t>
                      </a:r>
                      <a:r>
                        <a:rPr lang="en-IN" sz="1600" b="0" i="0" u="none" strike="noStrike" kern="1200" baseline="0" dirty="0" err="1">
                          <a:solidFill>
                            <a:schemeClr val="bg1"/>
                          </a:solidFill>
                          <a:latin typeface="+mn-lt"/>
                          <a:ea typeface="+mn-ea"/>
                          <a:cs typeface="+mn-cs"/>
                        </a:rPr>
                        <a:t>sq.ft</a:t>
                      </a:r>
                      <a:r>
                        <a:rPr lang="en-IN" sz="1600" b="0" i="0" u="none" strike="noStrike" kern="1200" baseline="0" dirty="0">
                          <a:solidFill>
                            <a:schemeClr val="bg1"/>
                          </a:solidFill>
                          <a:latin typeface="+mn-lt"/>
                          <a:ea typeface="+mn-ea"/>
                          <a:cs typeface="+mn-cs"/>
                        </a:rPr>
                        <a:t>.</a:t>
                      </a:r>
                      <a:endParaRPr lang="en-IN"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74378070"/>
                  </a:ext>
                </a:extLst>
              </a:tr>
              <a:tr h="370840">
                <a:tc>
                  <a:txBody>
                    <a:bodyPr/>
                    <a:lstStyle/>
                    <a:p>
                      <a:r>
                        <a:rPr lang="en-IN" sz="1600" b="0" i="0" u="none" strike="noStrike" kern="1200" baseline="0" dirty="0">
                          <a:solidFill>
                            <a:schemeClr val="bg1"/>
                          </a:solidFill>
                          <a:latin typeface="+mn-lt"/>
                          <a:ea typeface="+mn-ea"/>
                          <a:cs typeface="+mn-cs"/>
                        </a:rPr>
                        <a:t>Saleable Area</a:t>
                      </a:r>
                      <a:endParaRPr lang="en-IN"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bg1"/>
                          </a:solidFill>
                          <a:latin typeface="+mn-lt"/>
                          <a:ea typeface="+mn-ea"/>
                          <a:cs typeface="+mn-cs"/>
                        </a:rPr>
                        <a:t>~540 </a:t>
                      </a:r>
                      <a:r>
                        <a:rPr lang="en-IN" sz="1600" b="0" i="0" u="none" strike="noStrike" kern="1200" baseline="0" dirty="0" err="1">
                          <a:solidFill>
                            <a:schemeClr val="bg1"/>
                          </a:solidFill>
                          <a:latin typeface="+mn-lt"/>
                          <a:ea typeface="+mn-ea"/>
                          <a:cs typeface="+mn-cs"/>
                        </a:rPr>
                        <a:t>sq.ft</a:t>
                      </a:r>
                      <a:r>
                        <a:rPr lang="en-IN" sz="1600" b="0" i="0" u="none" strike="noStrike" kern="1200" baseline="0" dirty="0">
                          <a:solidFill>
                            <a:schemeClr val="bg1"/>
                          </a:solidFill>
                          <a:latin typeface="+mn-lt"/>
                          <a:ea typeface="+mn-ea"/>
                          <a:cs typeface="+mn-cs"/>
                        </a:rPr>
                        <a:t>.</a:t>
                      </a:r>
                      <a:endParaRPr lang="en-IN"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52572769"/>
                  </a:ext>
                </a:extLst>
              </a:tr>
            </a:tbl>
          </a:graphicData>
        </a:graphic>
      </p:graphicFrame>
      <p:sp>
        <p:nvSpPr>
          <p:cNvPr id="8" name="TextBox 7">
            <a:extLst>
              <a:ext uri="{FF2B5EF4-FFF2-40B4-BE49-F238E27FC236}">
                <a16:creationId xmlns:a16="http://schemas.microsoft.com/office/drawing/2014/main" id="{F579F308-3BE5-446C-ADBC-5082355089F9}"/>
              </a:ext>
            </a:extLst>
          </p:cNvPr>
          <p:cNvSpPr txBox="1"/>
          <p:nvPr/>
        </p:nvSpPr>
        <p:spPr>
          <a:xfrm>
            <a:off x="823379" y="6004237"/>
            <a:ext cx="1908535" cy="400110"/>
          </a:xfrm>
          <a:prstGeom prst="rect">
            <a:avLst/>
          </a:prstGeom>
          <a:noFill/>
        </p:spPr>
        <p:txBody>
          <a:bodyPr wrap="none" rtlCol="0">
            <a:spAutoFit/>
          </a:bodyPr>
          <a:lstStyle/>
          <a:p>
            <a:pPr algn="ctr"/>
            <a:r>
              <a:rPr lang="en-IN" sz="2000" dirty="0">
                <a:solidFill>
                  <a:schemeClr val="bg1"/>
                </a:solidFill>
              </a:rPr>
              <a:t>Typical Unit Plan</a:t>
            </a:r>
          </a:p>
        </p:txBody>
      </p:sp>
    </p:spTree>
    <p:extLst>
      <p:ext uri="{BB962C8B-B14F-4D97-AF65-F5344CB8AC3E}">
        <p14:creationId xmlns:p14="http://schemas.microsoft.com/office/powerpoint/2010/main" val="3135847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023637" y="0"/>
            <a:ext cx="7146340" cy="6858000"/>
          </a:xfrm>
        </p:spPr>
      </p:pic>
    </p:spTree>
    <p:extLst>
      <p:ext uri="{BB962C8B-B14F-4D97-AF65-F5344CB8AC3E}">
        <p14:creationId xmlns:p14="http://schemas.microsoft.com/office/powerpoint/2010/main" val="41276922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2FC9FF"/>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0A2552-E662-461D-9339-1495508DAE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823" t="13619" r="6217" b="10541"/>
          <a:stretch/>
        </p:blipFill>
        <p:spPr>
          <a:xfrm>
            <a:off x="540327" y="689343"/>
            <a:ext cx="9559637" cy="5744808"/>
          </a:xfrm>
          <a:prstGeom prst="rect">
            <a:avLst/>
          </a:prstGeom>
        </p:spPr>
      </p:pic>
      <p:sp>
        <p:nvSpPr>
          <p:cNvPr id="3" name="TextBox 2">
            <a:extLst>
              <a:ext uri="{FF2B5EF4-FFF2-40B4-BE49-F238E27FC236}">
                <a16:creationId xmlns:a16="http://schemas.microsoft.com/office/drawing/2014/main" id="{E40C7DCF-1A4E-44C9-81C5-26E022B6318C}"/>
              </a:ext>
            </a:extLst>
          </p:cNvPr>
          <p:cNvSpPr txBox="1"/>
          <p:nvPr/>
        </p:nvSpPr>
        <p:spPr>
          <a:xfrm>
            <a:off x="393737" y="5745563"/>
            <a:ext cx="3009606" cy="523220"/>
          </a:xfrm>
          <a:prstGeom prst="rect">
            <a:avLst/>
          </a:prstGeom>
          <a:noFill/>
        </p:spPr>
        <p:txBody>
          <a:bodyPr wrap="none" rtlCol="0">
            <a:spAutoFit/>
          </a:bodyPr>
          <a:lstStyle/>
          <a:p>
            <a:pPr algn="ctr"/>
            <a:r>
              <a:rPr lang="en-IN" sz="2800" dirty="0"/>
              <a:t>SPA SUITES – 2 BHK</a:t>
            </a:r>
          </a:p>
        </p:txBody>
      </p:sp>
      <p:pic>
        <p:nvPicPr>
          <p:cNvPr id="5" name="Picture 4" descr="Provident New logo_reverse.png">
            <a:extLst>
              <a:ext uri="{FF2B5EF4-FFF2-40B4-BE49-F238E27FC236}">
                <a16:creationId xmlns:a16="http://schemas.microsoft.com/office/drawing/2014/main" id="{5A2A6402-B4A4-4A9D-861C-AC7E97103216}"/>
              </a:ext>
            </a:extLst>
          </p:cNvPr>
          <p:cNvPicPr>
            <a:picLocks noChangeAspect="1"/>
          </p:cNvPicPr>
          <p:nvPr/>
        </p:nvPicPr>
        <p:blipFill>
          <a:blip r:embed="rId3"/>
          <a:stretch>
            <a:fillRect/>
          </a:stretch>
        </p:blipFill>
        <p:spPr>
          <a:xfrm>
            <a:off x="9667740" y="213528"/>
            <a:ext cx="2286000" cy="310269"/>
          </a:xfrm>
          <a:prstGeom prst="rect">
            <a:avLst/>
          </a:prstGeom>
        </p:spPr>
      </p:pic>
      <p:pic>
        <p:nvPicPr>
          <p:cNvPr id="6" name="Picture 5">
            <a:extLst>
              <a:ext uri="{FF2B5EF4-FFF2-40B4-BE49-F238E27FC236}">
                <a16:creationId xmlns:a16="http://schemas.microsoft.com/office/drawing/2014/main" id="{B1FF7A65-5E27-47F9-9923-A141E12A847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393" y="310243"/>
            <a:ext cx="2777870" cy="213554"/>
          </a:xfrm>
          <a:prstGeom prst="rect">
            <a:avLst/>
          </a:prstGeom>
        </p:spPr>
      </p:pic>
      <p:graphicFrame>
        <p:nvGraphicFramePr>
          <p:cNvPr id="7" name="Table 6">
            <a:extLst>
              <a:ext uri="{FF2B5EF4-FFF2-40B4-BE49-F238E27FC236}">
                <a16:creationId xmlns:a16="http://schemas.microsoft.com/office/drawing/2014/main" id="{8F752DCA-58C2-41D2-8EED-10F729FE970A}"/>
              </a:ext>
            </a:extLst>
          </p:cNvPr>
          <p:cNvGraphicFramePr>
            <a:graphicFrameLocks noGrp="1"/>
          </p:cNvGraphicFramePr>
          <p:nvPr>
            <p:extLst>
              <p:ext uri="{D42A27DB-BD31-4B8C-83A1-F6EECF244321}">
                <p14:modId xmlns:p14="http://schemas.microsoft.com/office/powerpoint/2010/main" val="2116389166"/>
              </p:ext>
            </p:extLst>
          </p:nvPr>
        </p:nvGraphicFramePr>
        <p:xfrm>
          <a:off x="9473777" y="1903258"/>
          <a:ext cx="2479963" cy="1493906"/>
        </p:xfrm>
        <a:graphic>
          <a:graphicData uri="http://schemas.openxmlformats.org/drawingml/2006/table">
            <a:tbl>
              <a:tblPr firstRow="1" bandRow="1">
                <a:tableStyleId>{5C22544A-7EE6-4342-B048-85BDC9FD1C3A}</a:tableStyleId>
              </a:tblPr>
              <a:tblGrid>
                <a:gridCol w="1384369">
                  <a:extLst>
                    <a:ext uri="{9D8B030D-6E8A-4147-A177-3AD203B41FA5}">
                      <a16:colId xmlns:a16="http://schemas.microsoft.com/office/drawing/2014/main" val="3781807790"/>
                    </a:ext>
                  </a:extLst>
                </a:gridCol>
                <a:gridCol w="1095594">
                  <a:extLst>
                    <a:ext uri="{9D8B030D-6E8A-4147-A177-3AD203B41FA5}">
                      <a16:colId xmlns:a16="http://schemas.microsoft.com/office/drawing/2014/main" val="2026670010"/>
                    </a:ext>
                  </a:extLst>
                </a:gridCol>
              </a:tblGrid>
              <a:tr h="381386">
                <a:tc gridSpan="2">
                  <a:txBody>
                    <a:bodyPr/>
                    <a:lstStyle/>
                    <a:p>
                      <a:pPr algn="ctr"/>
                      <a:r>
                        <a:rPr lang="en-IN" sz="1800" b="0" i="0" u="none" strike="noStrike" kern="1200" baseline="0" dirty="0">
                          <a:solidFill>
                            <a:schemeClr val="tx1"/>
                          </a:solidFill>
                          <a:latin typeface="+mn-lt"/>
                          <a:ea typeface="+mn-ea"/>
                          <a:cs typeface="+mn-cs"/>
                        </a:rPr>
                        <a:t>Typical Areas</a:t>
                      </a:r>
                      <a:endParaRPr lang="en-IN"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IN"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427089"/>
                  </a:ext>
                </a:extLst>
              </a:tr>
              <a:tr h="370840">
                <a:tc>
                  <a:txBody>
                    <a:bodyPr/>
                    <a:lstStyle/>
                    <a:p>
                      <a:r>
                        <a:rPr lang="en-IN" sz="1600" b="0" i="0" u="none" strike="noStrike" baseline="0" dirty="0">
                          <a:solidFill>
                            <a:schemeClr val="tx1"/>
                          </a:solidFill>
                          <a:latin typeface="MyriadPro-Regular"/>
                        </a:rPr>
                        <a:t>Carpet Area</a:t>
                      </a:r>
                      <a:endParaRPr lang="en-IN" sz="160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tx1"/>
                          </a:solidFill>
                          <a:latin typeface="+mn-lt"/>
                          <a:ea typeface="+mn-ea"/>
                          <a:cs typeface="+mn-cs"/>
                        </a:rPr>
                        <a:t>~510 </a:t>
                      </a:r>
                      <a:r>
                        <a:rPr lang="en-IN" sz="1600" b="0" i="0" u="none" strike="noStrike" kern="1200" baseline="0" dirty="0" err="1">
                          <a:solidFill>
                            <a:schemeClr val="tx1"/>
                          </a:solidFill>
                          <a:latin typeface="+mn-lt"/>
                          <a:ea typeface="+mn-ea"/>
                          <a:cs typeface="+mn-cs"/>
                        </a:rPr>
                        <a:t>sq.ft</a:t>
                      </a:r>
                      <a:r>
                        <a:rPr lang="en-IN" sz="1600" b="0" i="0" u="none" strike="noStrike" kern="1200" baseline="0" dirty="0">
                          <a:solidFill>
                            <a:schemeClr val="tx1"/>
                          </a:solidFill>
                          <a:latin typeface="+mn-lt"/>
                          <a:ea typeface="+mn-ea"/>
                          <a:cs typeface="+mn-cs"/>
                        </a:rPr>
                        <a:t>.</a:t>
                      </a:r>
                      <a:endParaRPr lang="en-IN" sz="140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7740766"/>
                  </a:ext>
                </a:extLst>
              </a:tr>
              <a:tr h="370840">
                <a:tc>
                  <a:txBody>
                    <a:bodyPr/>
                    <a:lstStyle/>
                    <a:p>
                      <a:r>
                        <a:rPr lang="en-IN" sz="1600" b="0" i="0" u="none" strike="noStrike" kern="1200" baseline="0" dirty="0">
                          <a:solidFill>
                            <a:schemeClr val="tx1"/>
                          </a:solidFill>
                          <a:latin typeface="+mn-lt"/>
                          <a:ea typeface="+mn-ea"/>
                          <a:cs typeface="+mn-cs"/>
                        </a:rPr>
                        <a:t>Usable Area</a:t>
                      </a:r>
                      <a:endParaRPr lang="en-IN"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tx1"/>
                          </a:solidFill>
                          <a:latin typeface="+mn-lt"/>
                          <a:ea typeface="+mn-ea"/>
                          <a:cs typeface="+mn-cs"/>
                        </a:rPr>
                        <a:t>~570 </a:t>
                      </a:r>
                      <a:r>
                        <a:rPr lang="en-IN" sz="1600" b="0" i="0" u="none" strike="noStrike" kern="1200" baseline="0" dirty="0" err="1">
                          <a:solidFill>
                            <a:schemeClr val="tx1"/>
                          </a:solidFill>
                          <a:latin typeface="+mn-lt"/>
                          <a:ea typeface="+mn-ea"/>
                          <a:cs typeface="+mn-cs"/>
                        </a:rPr>
                        <a:t>sq.ft</a:t>
                      </a:r>
                      <a:r>
                        <a:rPr lang="en-IN" sz="1600" b="0" i="0" u="none" strike="noStrike" kern="1200" baseline="0" dirty="0">
                          <a:solidFill>
                            <a:schemeClr val="tx1"/>
                          </a:solidFill>
                          <a:latin typeface="+mn-lt"/>
                          <a:ea typeface="+mn-ea"/>
                          <a:cs typeface="+mn-cs"/>
                        </a:rPr>
                        <a:t>.</a:t>
                      </a:r>
                      <a:endParaRPr lang="en-IN"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74378070"/>
                  </a:ext>
                </a:extLst>
              </a:tr>
              <a:tr h="370840">
                <a:tc>
                  <a:txBody>
                    <a:bodyPr/>
                    <a:lstStyle/>
                    <a:p>
                      <a:r>
                        <a:rPr lang="en-IN" sz="1600" b="0" i="0" u="none" strike="noStrike" kern="1200" baseline="0" dirty="0">
                          <a:solidFill>
                            <a:schemeClr val="tx1"/>
                          </a:solidFill>
                          <a:latin typeface="+mn-lt"/>
                          <a:ea typeface="+mn-ea"/>
                          <a:cs typeface="+mn-cs"/>
                        </a:rPr>
                        <a:t>Saleable Area</a:t>
                      </a:r>
                      <a:endParaRPr lang="en-IN"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tx1"/>
                          </a:solidFill>
                          <a:latin typeface="+mn-lt"/>
                          <a:ea typeface="+mn-ea"/>
                          <a:cs typeface="+mn-cs"/>
                        </a:rPr>
                        <a:t>~810 </a:t>
                      </a:r>
                      <a:r>
                        <a:rPr lang="en-IN" sz="1600" b="0" i="0" u="none" strike="noStrike" kern="1200" baseline="0" dirty="0" err="1">
                          <a:solidFill>
                            <a:schemeClr val="tx1"/>
                          </a:solidFill>
                          <a:latin typeface="+mn-lt"/>
                          <a:ea typeface="+mn-ea"/>
                          <a:cs typeface="+mn-cs"/>
                        </a:rPr>
                        <a:t>sq.ft</a:t>
                      </a:r>
                      <a:r>
                        <a:rPr lang="en-IN" sz="1600" b="0" i="0" u="none" strike="noStrike" kern="1200" baseline="0" dirty="0">
                          <a:solidFill>
                            <a:schemeClr val="tx1"/>
                          </a:solidFill>
                          <a:latin typeface="+mn-lt"/>
                          <a:ea typeface="+mn-ea"/>
                          <a:cs typeface="+mn-cs"/>
                        </a:rPr>
                        <a:t>.</a:t>
                      </a:r>
                      <a:endParaRPr lang="en-IN" sz="1600" dirty="0">
                        <a:solidFill>
                          <a:schemeClr val="tx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52572769"/>
                  </a:ext>
                </a:extLst>
              </a:tr>
            </a:tbl>
          </a:graphicData>
        </a:graphic>
      </p:graphicFrame>
      <p:sp>
        <p:nvSpPr>
          <p:cNvPr id="8" name="TextBox 7">
            <a:extLst>
              <a:ext uri="{FF2B5EF4-FFF2-40B4-BE49-F238E27FC236}">
                <a16:creationId xmlns:a16="http://schemas.microsoft.com/office/drawing/2014/main" id="{10FFE1C9-3966-4010-A738-EC4EF89955CC}"/>
              </a:ext>
            </a:extLst>
          </p:cNvPr>
          <p:cNvSpPr txBox="1"/>
          <p:nvPr/>
        </p:nvSpPr>
        <p:spPr>
          <a:xfrm>
            <a:off x="814491" y="6199587"/>
            <a:ext cx="1908535" cy="400110"/>
          </a:xfrm>
          <a:prstGeom prst="rect">
            <a:avLst/>
          </a:prstGeom>
          <a:noFill/>
        </p:spPr>
        <p:txBody>
          <a:bodyPr wrap="none" rtlCol="0">
            <a:spAutoFit/>
          </a:bodyPr>
          <a:lstStyle/>
          <a:p>
            <a:pPr algn="ctr"/>
            <a:r>
              <a:rPr lang="en-IN" sz="2000" dirty="0"/>
              <a:t>Typical Unit Plan</a:t>
            </a:r>
          </a:p>
        </p:txBody>
      </p:sp>
    </p:spTree>
    <p:extLst>
      <p:ext uri="{BB962C8B-B14F-4D97-AF65-F5344CB8AC3E}">
        <p14:creationId xmlns:p14="http://schemas.microsoft.com/office/powerpoint/2010/main" val="2156059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4635" y="0"/>
            <a:ext cx="8682730" cy="6858000"/>
          </a:xfrm>
          <a:prstGeom prst="rect">
            <a:avLst/>
          </a:prstGeom>
        </p:spPr>
      </p:pic>
    </p:spTree>
    <p:extLst>
      <p:ext uri="{BB962C8B-B14F-4D97-AF65-F5344CB8AC3E}">
        <p14:creationId xmlns:p14="http://schemas.microsoft.com/office/powerpoint/2010/main" val="7355196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6BB0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3D33E7-2C38-43ED-B1E3-7A78F65E4D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669" t="7885" r="9785" b="6684"/>
          <a:stretch/>
        </p:blipFill>
        <p:spPr>
          <a:xfrm>
            <a:off x="401776" y="481242"/>
            <a:ext cx="8480714" cy="5988253"/>
          </a:xfrm>
          <a:prstGeom prst="rect">
            <a:avLst/>
          </a:prstGeom>
        </p:spPr>
      </p:pic>
      <p:sp>
        <p:nvSpPr>
          <p:cNvPr id="3" name="TextBox 2">
            <a:extLst>
              <a:ext uri="{FF2B5EF4-FFF2-40B4-BE49-F238E27FC236}">
                <a16:creationId xmlns:a16="http://schemas.microsoft.com/office/drawing/2014/main" id="{08787C05-B725-4245-BB4B-C4D73C93E639}"/>
              </a:ext>
            </a:extLst>
          </p:cNvPr>
          <p:cNvSpPr txBox="1"/>
          <p:nvPr/>
        </p:nvSpPr>
        <p:spPr>
          <a:xfrm>
            <a:off x="401776" y="5946275"/>
            <a:ext cx="5598520" cy="523220"/>
          </a:xfrm>
          <a:prstGeom prst="rect">
            <a:avLst/>
          </a:prstGeom>
          <a:noFill/>
        </p:spPr>
        <p:txBody>
          <a:bodyPr wrap="none" rtlCol="0">
            <a:spAutoFit/>
          </a:bodyPr>
          <a:lstStyle/>
          <a:p>
            <a:pPr algn="ctr"/>
            <a:r>
              <a:rPr lang="en-IN" sz="2800" dirty="0">
                <a:solidFill>
                  <a:srgbClr val="C00000"/>
                </a:solidFill>
              </a:rPr>
              <a:t>ROYAL SPA SUITES – 3 BHK COMFORT</a:t>
            </a:r>
          </a:p>
        </p:txBody>
      </p:sp>
      <p:pic>
        <p:nvPicPr>
          <p:cNvPr id="5" name="Picture 4" descr="Provident New logo_reverse.png">
            <a:extLst>
              <a:ext uri="{FF2B5EF4-FFF2-40B4-BE49-F238E27FC236}">
                <a16:creationId xmlns:a16="http://schemas.microsoft.com/office/drawing/2014/main" id="{0BEBD0B3-1A18-48D4-817B-DEE05B18E4D2}"/>
              </a:ext>
            </a:extLst>
          </p:cNvPr>
          <p:cNvPicPr>
            <a:picLocks noChangeAspect="1"/>
          </p:cNvPicPr>
          <p:nvPr/>
        </p:nvPicPr>
        <p:blipFill>
          <a:blip r:embed="rId3"/>
          <a:stretch>
            <a:fillRect/>
          </a:stretch>
        </p:blipFill>
        <p:spPr>
          <a:xfrm>
            <a:off x="9667740" y="213528"/>
            <a:ext cx="2286000" cy="310269"/>
          </a:xfrm>
          <a:prstGeom prst="rect">
            <a:avLst/>
          </a:prstGeom>
        </p:spPr>
      </p:pic>
      <p:pic>
        <p:nvPicPr>
          <p:cNvPr id="6" name="Picture 5">
            <a:extLst>
              <a:ext uri="{FF2B5EF4-FFF2-40B4-BE49-F238E27FC236}">
                <a16:creationId xmlns:a16="http://schemas.microsoft.com/office/drawing/2014/main" id="{39256E3E-5277-4505-89D4-E479D937ED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393" y="310243"/>
            <a:ext cx="2777870" cy="213554"/>
          </a:xfrm>
          <a:prstGeom prst="rect">
            <a:avLst/>
          </a:prstGeom>
        </p:spPr>
      </p:pic>
      <p:graphicFrame>
        <p:nvGraphicFramePr>
          <p:cNvPr id="7" name="Table 6">
            <a:extLst>
              <a:ext uri="{FF2B5EF4-FFF2-40B4-BE49-F238E27FC236}">
                <a16:creationId xmlns:a16="http://schemas.microsoft.com/office/drawing/2014/main" id="{90F11620-E27A-46CD-A526-B3E4D9E6DA8F}"/>
              </a:ext>
            </a:extLst>
          </p:cNvPr>
          <p:cNvGraphicFramePr>
            <a:graphicFrameLocks noGrp="1"/>
          </p:cNvGraphicFramePr>
          <p:nvPr>
            <p:extLst>
              <p:ext uri="{D42A27DB-BD31-4B8C-83A1-F6EECF244321}">
                <p14:modId xmlns:p14="http://schemas.microsoft.com/office/powerpoint/2010/main" val="514881908"/>
              </p:ext>
            </p:extLst>
          </p:nvPr>
        </p:nvGraphicFramePr>
        <p:xfrm>
          <a:off x="9315439" y="1830389"/>
          <a:ext cx="2638301" cy="1492722"/>
        </p:xfrm>
        <a:graphic>
          <a:graphicData uri="http://schemas.openxmlformats.org/drawingml/2006/table">
            <a:tbl>
              <a:tblPr firstRow="1" bandRow="1">
                <a:tableStyleId>{5C22544A-7EE6-4342-B048-85BDC9FD1C3A}</a:tableStyleId>
              </a:tblPr>
              <a:tblGrid>
                <a:gridCol w="1472756">
                  <a:extLst>
                    <a:ext uri="{9D8B030D-6E8A-4147-A177-3AD203B41FA5}">
                      <a16:colId xmlns:a16="http://schemas.microsoft.com/office/drawing/2014/main" val="3781807790"/>
                    </a:ext>
                  </a:extLst>
                </a:gridCol>
                <a:gridCol w="1165545">
                  <a:extLst>
                    <a:ext uri="{9D8B030D-6E8A-4147-A177-3AD203B41FA5}">
                      <a16:colId xmlns:a16="http://schemas.microsoft.com/office/drawing/2014/main" val="2026670010"/>
                    </a:ext>
                  </a:extLst>
                </a:gridCol>
              </a:tblGrid>
              <a:tr h="381084">
                <a:tc gridSpan="2">
                  <a:txBody>
                    <a:bodyPr/>
                    <a:lstStyle/>
                    <a:p>
                      <a:pPr algn="ctr"/>
                      <a:r>
                        <a:rPr lang="en-IN" sz="1800" b="0" i="0" u="none" strike="noStrike" kern="1200" baseline="0" dirty="0">
                          <a:solidFill>
                            <a:srgbClr val="C00000"/>
                          </a:solidFill>
                          <a:latin typeface="+mn-lt"/>
                          <a:ea typeface="+mn-ea"/>
                          <a:cs typeface="+mn-cs"/>
                        </a:rPr>
                        <a:t>Typical Areas</a:t>
                      </a:r>
                      <a:endParaRPr lang="en-IN" dirty="0">
                        <a:solidFill>
                          <a:srgbClr val="C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IN"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427089"/>
                  </a:ext>
                </a:extLst>
              </a:tr>
              <a:tr h="370546">
                <a:tc>
                  <a:txBody>
                    <a:bodyPr/>
                    <a:lstStyle/>
                    <a:p>
                      <a:r>
                        <a:rPr lang="en-IN" sz="1600" b="0" i="0" u="none" strike="noStrike" baseline="0" dirty="0">
                          <a:solidFill>
                            <a:srgbClr val="C00000"/>
                          </a:solidFill>
                          <a:latin typeface="MyriadPro-Regular"/>
                        </a:rPr>
                        <a:t>Carpet Area</a:t>
                      </a:r>
                      <a:endParaRPr lang="en-IN" sz="1600" dirty="0">
                        <a:solidFill>
                          <a:srgbClr val="C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rgbClr val="C00000"/>
                          </a:solidFill>
                          <a:latin typeface="+mn-lt"/>
                          <a:ea typeface="+mn-ea"/>
                          <a:cs typeface="+mn-cs"/>
                        </a:rPr>
                        <a:t>~735 </a:t>
                      </a:r>
                      <a:r>
                        <a:rPr lang="en-IN" sz="1600" b="0" i="0" u="none" strike="noStrike" kern="1200" baseline="0" dirty="0" err="1">
                          <a:solidFill>
                            <a:srgbClr val="C00000"/>
                          </a:solidFill>
                          <a:latin typeface="+mn-lt"/>
                          <a:ea typeface="+mn-ea"/>
                          <a:cs typeface="+mn-cs"/>
                        </a:rPr>
                        <a:t>sq.ft</a:t>
                      </a:r>
                      <a:r>
                        <a:rPr lang="en-IN" sz="1600" b="0" i="0" u="none" strike="noStrike" kern="1200" baseline="0" dirty="0">
                          <a:solidFill>
                            <a:srgbClr val="C00000"/>
                          </a:solidFill>
                          <a:latin typeface="+mn-lt"/>
                          <a:ea typeface="+mn-ea"/>
                          <a:cs typeface="+mn-cs"/>
                        </a:rPr>
                        <a:t>.</a:t>
                      </a:r>
                      <a:endParaRPr lang="en-IN" sz="1400" dirty="0">
                        <a:solidFill>
                          <a:srgbClr val="C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7740766"/>
                  </a:ext>
                </a:extLst>
              </a:tr>
              <a:tr h="370546">
                <a:tc>
                  <a:txBody>
                    <a:bodyPr/>
                    <a:lstStyle/>
                    <a:p>
                      <a:r>
                        <a:rPr lang="en-IN" sz="1600" b="0" i="0" u="none" strike="noStrike" kern="1200" baseline="0" dirty="0">
                          <a:solidFill>
                            <a:srgbClr val="C00000"/>
                          </a:solidFill>
                          <a:latin typeface="+mn-lt"/>
                          <a:ea typeface="+mn-ea"/>
                          <a:cs typeface="+mn-cs"/>
                        </a:rPr>
                        <a:t>Usable Area</a:t>
                      </a:r>
                      <a:endParaRPr lang="en-IN" dirty="0">
                        <a:solidFill>
                          <a:srgbClr val="C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rgbClr val="C00000"/>
                          </a:solidFill>
                          <a:latin typeface="+mn-lt"/>
                          <a:ea typeface="+mn-ea"/>
                          <a:cs typeface="+mn-cs"/>
                        </a:rPr>
                        <a:t>~830 </a:t>
                      </a:r>
                      <a:r>
                        <a:rPr lang="en-IN" sz="1600" b="0" i="0" u="none" strike="noStrike" kern="1200" baseline="0" dirty="0" err="1">
                          <a:solidFill>
                            <a:srgbClr val="C00000"/>
                          </a:solidFill>
                          <a:latin typeface="+mn-lt"/>
                          <a:ea typeface="+mn-ea"/>
                          <a:cs typeface="+mn-cs"/>
                        </a:rPr>
                        <a:t>sq.ft</a:t>
                      </a:r>
                      <a:r>
                        <a:rPr lang="en-IN" sz="1600" b="0" i="0" u="none" strike="noStrike" kern="1200" baseline="0" dirty="0">
                          <a:solidFill>
                            <a:srgbClr val="C00000"/>
                          </a:solidFill>
                          <a:latin typeface="+mn-lt"/>
                          <a:ea typeface="+mn-ea"/>
                          <a:cs typeface="+mn-cs"/>
                        </a:rPr>
                        <a:t>.</a:t>
                      </a:r>
                      <a:endParaRPr lang="en-IN" sz="1600" dirty="0">
                        <a:solidFill>
                          <a:srgbClr val="C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74378070"/>
                  </a:ext>
                </a:extLst>
              </a:tr>
              <a:tr h="370546">
                <a:tc>
                  <a:txBody>
                    <a:bodyPr/>
                    <a:lstStyle/>
                    <a:p>
                      <a:r>
                        <a:rPr lang="en-IN" sz="1600" b="0" i="0" u="none" strike="noStrike" kern="1200" baseline="0" dirty="0">
                          <a:solidFill>
                            <a:srgbClr val="C00000"/>
                          </a:solidFill>
                          <a:latin typeface="+mn-lt"/>
                          <a:ea typeface="+mn-ea"/>
                          <a:cs typeface="+mn-cs"/>
                        </a:rPr>
                        <a:t>Saleable Area</a:t>
                      </a:r>
                      <a:endParaRPr lang="en-IN" dirty="0">
                        <a:solidFill>
                          <a:srgbClr val="C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rgbClr val="C00000"/>
                          </a:solidFill>
                          <a:latin typeface="+mn-lt"/>
                          <a:ea typeface="+mn-ea"/>
                          <a:cs typeface="+mn-cs"/>
                        </a:rPr>
                        <a:t>~1140 </a:t>
                      </a:r>
                      <a:r>
                        <a:rPr lang="en-IN" sz="1600" b="0" i="0" u="none" strike="noStrike" kern="1200" baseline="0" dirty="0" err="1">
                          <a:solidFill>
                            <a:srgbClr val="C00000"/>
                          </a:solidFill>
                          <a:latin typeface="+mn-lt"/>
                          <a:ea typeface="+mn-ea"/>
                          <a:cs typeface="+mn-cs"/>
                        </a:rPr>
                        <a:t>sq.ft</a:t>
                      </a:r>
                      <a:r>
                        <a:rPr lang="en-IN" sz="1600" b="0" i="0" u="none" strike="noStrike" kern="1200" baseline="0" dirty="0">
                          <a:solidFill>
                            <a:srgbClr val="C00000"/>
                          </a:solidFill>
                          <a:latin typeface="+mn-lt"/>
                          <a:ea typeface="+mn-ea"/>
                          <a:cs typeface="+mn-cs"/>
                        </a:rPr>
                        <a:t>.</a:t>
                      </a:r>
                      <a:endParaRPr lang="en-IN" sz="1600" dirty="0">
                        <a:solidFill>
                          <a:srgbClr val="C00000"/>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52572769"/>
                  </a:ext>
                </a:extLst>
              </a:tr>
            </a:tbl>
          </a:graphicData>
        </a:graphic>
      </p:graphicFrame>
      <p:sp>
        <p:nvSpPr>
          <p:cNvPr id="8" name="TextBox 7">
            <a:extLst>
              <a:ext uri="{FF2B5EF4-FFF2-40B4-BE49-F238E27FC236}">
                <a16:creationId xmlns:a16="http://schemas.microsoft.com/office/drawing/2014/main" id="{7C6DE20E-89FE-4E71-A9DD-E442A364E8B6}"/>
              </a:ext>
            </a:extLst>
          </p:cNvPr>
          <p:cNvSpPr txBox="1"/>
          <p:nvPr/>
        </p:nvSpPr>
        <p:spPr>
          <a:xfrm>
            <a:off x="401776" y="6376758"/>
            <a:ext cx="1908535" cy="400110"/>
          </a:xfrm>
          <a:prstGeom prst="rect">
            <a:avLst/>
          </a:prstGeom>
          <a:noFill/>
        </p:spPr>
        <p:txBody>
          <a:bodyPr wrap="none" rtlCol="0">
            <a:spAutoFit/>
          </a:bodyPr>
          <a:lstStyle/>
          <a:p>
            <a:pPr algn="ctr"/>
            <a:r>
              <a:rPr lang="en-IN" sz="2000" dirty="0">
                <a:solidFill>
                  <a:srgbClr val="C00000"/>
                </a:solidFill>
              </a:rPr>
              <a:t>Typical Unit Plan</a:t>
            </a:r>
          </a:p>
        </p:txBody>
      </p:sp>
    </p:spTree>
    <p:extLst>
      <p:ext uri="{BB962C8B-B14F-4D97-AF65-F5344CB8AC3E}">
        <p14:creationId xmlns:p14="http://schemas.microsoft.com/office/powerpoint/2010/main" val="2998034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951964" y="1"/>
            <a:ext cx="8090938" cy="6858000"/>
          </a:xfrm>
          <a:solidFill>
            <a:srgbClr val="FFC000"/>
          </a:solidFill>
        </p:spPr>
      </p:pic>
    </p:spTree>
    <p:extLst>
      <p:ext uri="{BB962C8B-B14F-4D97-AF65-F5344CB8AC3E}">
        <p14:creationId xmlns:p14="http://schemas.microsoft.com/office/powerpoint/2010/main" val="38293681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3D33E7-2C38-43ED-B1E3-7A78F65E4D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009"/>
          <a:stretch/>
        </p:blipFill>
        <p:spPr>
          <a:xfrm>
            <a:off x="268354" y="168492"/>
            <a:ext cx="10304399" cy="6301004"/>
          </a:xfrm>
          <a:prstGeom prst="rect">
            <a:avLst/>
          </a:prstGeom>
        </p:spPr>
      </p:pic>
      <p:sp>
        <p:nvSpPr>
          <p:cNvPr id="3" name="TextBox 2">
            <a:extLst>
              <a:ext uri="{FF2B5EF4-FFF2-40B4-BE49-F238E27FC236}">
                <a16:creationId xmlns:a16="http://schemas.microsoft.com/office/drawing/2014/main" id="{08787C05-B725-4245-BB4B-C4D73C93E639}"/>
              </a:ext>
            </a:extLst>
          </p:cNvPr>
          <p:cNvSpPr txBox="1"/>
          <p:nvPr/>
        </p:nvSpPr>
        <p:spPr>
          <a:xfrm>
            <a:off x="3836641" y="5988530"/>
            <a:ext cx="5359288" cy="461665"/>
          </a:xfrm>
          <a:prstGeom prst="rect">
            <a:avLst/>
          </a:prstGeom>
          <a:noFill/>
        </p:spPr>
        <p:txBody>
          <a:bodyPr wrap="none" rtlCol="0">
            <a:spAutoFit/>
          </a:bodyPr>
          <a:lstStyle/>
          <a:p>
            <a:pPr algn="ctr"/>
            <a:r>
              <a:rPr lang="en-IN" sz="2400" dirty="0">
                <a:solidFill>
                  <a:schemeClr val="bg1"/>
                </a:solidFill>
              </a:rPr>
              <a:t>PRESIDENTIAL SPA SUITES – 3BHK GRAND</a:t>
            </a:r>
          </a:p>
        </p:txBody>
      </p:sp>
      <p:pic>
        <p:nvPicPr>
          <p:cNvPr id="5" name="Picture 4" descr="Provident New logo_reverse.png">
            <a:extLst>
              <a:ext uri="{FF2B5EF4-FFF2-40B4-BE49-F238E27FC236}">
                <a16:creationId xmlns:a16="http://schemas.microsoft.com/office/drawing/2014/main" id="{0BEBD0B3-1A18-48D4-817B-DEE05B18E4D2}"/>
              </a:ext>
            </a:extLst>
          </p:cNvPr>
          <p:cNvPicPr>
            <a:picLocks noChangeAspect="1"/>
          </p:cNvPicPr>
          <p:nvPr/>
        </p:nvPicPr>
        <p:blipFill>
          <a:blip r:embed="rId3"/>
          <a:stretch>
            <a:fillRect/>
          </a:stretch>
        </p:blipFill>
        <p:spPr>
          <a:xfrm>
            <a:off x="9667740" y="213528"/>
            <a:ext cx="2286000" cy="310269"/>
          </a:xfrm>
          <a:prstGeom prst="rect">
            <a:avLst/>
          </a:prstGeom>
        </p:spPr>
      </p:pic>
      <p:pic>
        <p:nvPicPr>
          <p:cNvPr id="6" name="Picture 5">
            <a:extLst>
              <a:ext uri="{FF2B5EF4-FFF2-40B4-BE49-F238E27FC236}">
                <a16:creationId xmlns:a16="http://schemas.microsoft.com/office/drawing/2014/main" id="{39256E3E-5277-4505-89D4-E479D937ED7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1393" y="310243"/>
            <a:ext cx="2777870" cy="213554"/>
          </a:xfrm>
          <a:prstGeom prst="rect">
            <a:avLst/>
          </a:prstGeom>
        </p:spPr>
      </p:pic>
      <p:graphicFrame>
        <p:nvGraphicFramePr>
          <p:cNvPr id="7" name="Table 6">
            <a:extLst>
              <a:ext uri="{FF2B5EF4-FFF2-40B4-BE49-F238E27FC236}">
                <a16:creationId xmlns:a16="http://schemas.microsoft.com/office/drawing/2014/main" id="{90F11620-E27A-46CD-A526-B3E4D9E6DA8F}"/>
              </a:ext>
            </a:extLst>
          </p:cNvPr>
          <p:cNvGraphicFramePr>
            <a:graphicFrameLocks noGrp="1"/>
          </p:cNvGraphicFramePr>
          <p:nvPr>
            <p:extLst>
              <p:ext uri="{D42A27DB-BD31-4B8C-83A1-F6EECF244321}">
                <p14:modId xmlns:p14="http://schemas.microsoft.com/office/powerpoint/2010/main" val="1804137348"/>
              </p:ext>
            </p:extLst>
          </p:nvPr>
        </p:nvGraphicFramePr>
        <p:xfrm>
          <a:off x="9195929" y="5117795"/>
          <a:ext cx="2638301" cy="1492722"/>
        </p:xfrm>
        <a:graphic>
          <a:graphicData uri="http://schemas.openxmlformats.org/drawingml/2006/table">
            <a:tbl>
              <a:tblPr firstRow="1" bandRow="1">
                <a:tableStyleId>{5C22544A-7EE6-4342-B048-85BDC9FD1C3A}</a:tableStyleId>
              </a:tblPr>
              <a:tblGrid>
                <a:gridCol w="1472756">
                  <a:extLst>
                    <a:ext uri="{9D8B030D-6E8A-4147-A177-3AD203B41FA5}">
                      <a16:colId xmlns:a16="http://schemas.microsoft.com/office/drawing/2014/main" val="3781807790"/>
                    </a:ext>
                  </a:extLst>
                </a:gridCol>
                <a:gridCol w="1165545">
                  <a:extLst>
                    <a:ext uri="{9D8B030D-6E8A-4147-A177-3AD203B41FA5}">
                      <a16:colId xmlns:a16="http://schemas.microsoft.com/office/drawing/2014/main" val="2026670010"/>
                    </a:ext>
                  </a:extLst>
                </a:gridCol>
              </a:tblGrid>
              <a:tr h="381084">
                <a:tc gridSpan="2">
                  <a:txBody>
                    <a:bodyPr/>
                    <a:lstStyle/>
                    <a:p>
                      <a:pPr algn="ctr"/>
                      <a:r>
                        <a:rPr lang="en-IN" sz="1800" b="0" i="0" u="none" strike="noStrike" kern="1200" baseline="0" dirty="0">
                          <a:solidFill>
                            <a:schemeClr val="bg1"/>
                          </a:solidFill>
                          <a:latin typeface="+mn-lt"/>
                          <a:ea typeface="+mn-ea"/>
                          <a:cs typeface="+mn-cs"/>
                        </a:rPr>
                        <a:t>Typical Areas</a:t>
                      </a:r>
                      <a:endParaRPr lang="en-IN"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hMerge="1">
                  <a:txBody>
                    <a:bodyPr/>
                    <a:lstStyle/>
                    <a:p>
                      <a:endParaRPr lang="en-IN" dirty="0"/>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9427089"/>
                  </a:ext>
                </a:extLst>
              </a:tr>
              <a:tr h="370546">
                <a:tc>
                  <a:txBody>
                    <a:bodyPr/>
                    <a:lstStyle/>
                    <a:p>
                      <a:r>
                        <a:rPr lang="en-IN" sz="1600" b="0" i="0" u="none" strike="noStrike" baseline="0" dirty="0">
                          <a:solidFill>
                            <a:schemeClr val="bg1"/>
                          </a:solidFill>
                          <a:latin typeface="MyriadPro-Regular"/>
                        </a:rPr>
                        <a:t>Carpet Area</a:t>
                      </a:r>
                      <a:endParaRPr lang="en-IN"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bg1"/>
                          </a:solidFill>
                          <a:latin typeface="+mn-lt"/>
                          <a:ea typeface="+mn-ea"/>
                          <a:cs typeface="+mn-cs"/>
                        </a:rPr>
                        <a:t>~970 sqft.</a:t>
                      </a:r>
                      <a:endParaRPr lang="en-IN" sz="14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87740766"/>
                  </a:ext>
                </a:extLst>
              </a:tr>
              <a:tr h="370546">
                <a:tc>
                  <a:txBody>
                    <a:bodyPr/>
                    <a:lstStyle/>
                    <a:p>
                      <a:r>
                        <a:rPr lang="en-IN" sz="1600" b="0" i="0" u="none" strike="noStrike" kern="1200" baseline="0" dirty="0">
                          <a:solidFill>
                            <a:schemeClr val="bg1"/>
                          </a:solidFill>
                          <a:latin typeface="+mn-lt"/>
                          <a:ea typeface="+mn-ea"/>
                          <a:cs typeface="+mn-cs"/>
                        </a:rPr>
                        <a:t>Usable Area</a:t>
                      </a:r>
                      <a:endParaRPr lang="en-IN"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bg1"/>
                          </a:solidFill>
                          <a:latin typeface="+mn-lt"/>
                          <a:ea typeface="+mn-ea"/>
                          <a:cs typeface="+mn-cs"/>
                        </a:rPr>
                        <a:t>~1090 sqft.</a:t>
                      </a:r>
                      <a:endParaRPr lang="en-IN"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974378070"/>
                  </a:ext>
                </a:extLst>
              </a:tr>
              <a:tr h="370546">
                <a:tc>
                  <a:txBody>
                    <a:bodyPr/>
                    <a:lstStyle/>
                    <a:p>
                      <a:r>
                        <a:rPr lang="en-IN" sz="1600" b="0" i="0" u="none" strike="noStrike" kern="1200" baseline="0" dirty="0">
                          <a:solidFill>
                            <a:schemeClr val="bg1"/>
                          </a:solidFill>
                          <a:latin typeface="+mn-lt"/>
                          <a:ea typeface="+mn-ea"/>
                          <a:cs typeface="+mn-cs"/>
                        </a:rPr>
                        <a:t>Saleable Area</a:t>
                      </a:r>
                      <a:endParaRPr lang="en-IN"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r>
                        <a:rPr lang="en-IN" sz="1600" b="0" i="0" u="none" strike="noStrike" kern="1200" baseline="0" dirty="0">
                          <a:solidFill>
                            <a:schemeClr val="bg1"/>
                          </a:solidFill>
                          <a:latin typeface="+mn-lt"/>
                          <a:ea typeface="+mn-ea"/>
                          <a:cs typeface="+mn-cs"/>
                        </a:rPr>
                        <a:t>~1500 sqft.</a:t>
                      </a:r>
                      <a:endParaRPr lang="en-IN" sz="16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152572769"/>
                  </a:ext>
                </a:extLst>
              </a:tr>
            </a:tbl>
          </a:graphicData>
        </a:graphic>
      </p:graphicFrame>
      <p:sp>
        <p:nvSpPr>
          <p:cNvPr id="8" name="TextBox 7">
            <a:extLst>
              <a:ext uri="{FF2B5EF4-FFF2-40B4-BE49-F238E27FC236}">
                <a16:creationId xmlns:a16="http://schemas.microsoft.com/office/drawing/2014/main" id="{7C6DE20E-89FE-4E71-A9DD-E442A364E8B6}"/>
              </a:ext>
            </a:extLst>
          </p:cNvPr>
          <p:cNvSpPr txBox="1"/>
          <p:nvPr/>
        </p:nvSpPr>
        <p:spPr>
          <a:xfrm>
            <a:off x="3868725" y="6339952"/>
            <a:ext cx="1908535" cy="400110"/>
          </a:xfrm>
          <a:prstGeom prst="rect">
            <a:avLst/>
          </a:prstGeom>
          <a:noFill/>
        </p:spPr>
        <p:txBody>
          <a:bodyPr wrap="none" rtlCol="0">
            <a:spAutoFit/>
          </a:bodyPr>
          <a:lstStyle/>
          <a:p>
            <a:pPr algn="ctr"/>
            <a:r>
              <a:rPr lang="en-IN" sz="2000" dirty="0">
                <a:solidFill>
                  <a:schemeClr val="bg1"/>
                </a:solidFill>
              </a:rPr>
              <a:t>Typical Unit Plan</a:t>
            </a:r>
          </a:p>
        </p:txBody>
      </p:sp>
    </p:spTree>
    <p:extLst>
      <p:ext uri="{BB962C8B-B14F-4D97-AF65-F5344CB8AC3E}">
        <p14:creationId xmlns:p14="http://schemas.microsoft.com/office/powerpoint/2010/main" val="2212663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9673" y="0"/>
            <a:ext cx="9952653" cy="6858000"/>
          </a:xfrm>
          <a:prstGeom prst="rect">
            <a:avLst/>
          </a:prstGeom>
        </p:spPr>
      </p:pic>
    </p:spTree>
    <p:extLst>
      <p:ext uri="{BB962C8B-B14F-4D97-AF65-F5344CB8AC3E}">
        <p14:creationId xmlns:p14="http://schemas.microsoft.com/office/powerpoint/2010/main" val="7082737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537469F-12ED-4F3E-9E1E-CBD6F61E58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9349" y="1228387"/>
            <a:ext cx="4613301" cy="1003393"/>
          </a:xfrm>
          <a:prstGeom prst="rect">
            <a:avLst/>
          </a:prstGeom>
        </p:spPr>
      </p:pic>
      <p:sp>
        <p:nvSpPr>
          <p:cNvPr id="4" name="TextBox 3">
            <a:extLst>
              <a:ext uri="{FF2B5EF4-FFF2-40B4-BE49-F238E27FC236}">
                <a16:creationId xmlns:a16="http://schemas.microsoft.com/office/drawing/2014/main" id="{9E6CF0B8-C8B7-4D54-A668-F4C94ACAD84E}"/>
              </a:ext>
            </a:extLst>
          </p:cNvPr>
          <p:cNvSpPr txBox="1"/>
          <p:nvPr/>
        </p:nvSpPr>
        <p:spPr>
          <a:xfrm>
            <a:off x="5061856" y="2231780"/>
            <a:ext cx="5898695" cy="369332"/>
          </a:xfrm>
          <a:prstGeom prst="rect">
            <a:avLst/>
          </a:prstGeom>
          <a:noFill/>
        </p:spPr>
        <p:txBody>
          <a:bodyPr wrap="square">
            <a:spAutoFit/>
          </a:bodyPr>
          <a:lstStyle/>
          <a:p>
            <a:pPr marL="12700">
              <a:lnSpc>
                <a:spcPct val="100000"/>
              </a:lnSpc>
            </a:pPr>
            <a:r>
              <a:rPr lang="en-IN" sz="1800" b="1" spc="-15" dirty="0">
                <a:solidFill>
                  <a:srgbClr val="231F20"/>
                </a:solidFill>
                <a:latin typeface="Georgia"/>
                <a:cs typeface="Georgia"/>
              </a:rPr>
              <a:t>Holiday</a:t>
            </a:r>
            <a:r>
              <a:rPr lang="en-IN" sz="1800" b="1" spc="-70" dirty="0">
                <a:solidFill>
                  <a:srgbClr val="231F20"/>
                </a:solidFill>
                <a:latin typeface="Georgia"/>
                <a:cs typeface="Georgia"/>
              </a:rPr>
              <a:t> </a:t>
            </a:r>
            <a:r>
              <a:rPr lang="en-IN" sz="1800" b="1" spc="-10" dirty="0">
                <a:solidFill>
                  <a:srgbClr val="231F20"/>
                </a:solidFill>
                <a:latin typeface="Georgia"/>
                <a:cs typeface="Georgia"/>
              </a:rPr>
              <a:t>Home</a:t>
            </a:r>
            <a:r>
              <a:rPr lang="en-IN" sz="1800" b="1" spc="-65" dirty="0">
                <a:solidFill>
                  <a:srgbClr val="231F20"/>
                </a:solidFill>
                <a:latin typeface="Georgia"/>
                <a:cs typeface="Georgia"/>
              </a:rPr>
              <a:t> </a:t>
            </a:r>
            <a:r>
              <a:rPr lang="en-IN" sz="1800" b="1" spc="-15" dirty="0">
                <a:solidFill>
                  <a:srgbClr val="231F20"/>
                </a:solidFill>
                <a:latin typeface="Georgia"/>
                <a:cs typeface="Georgia"/>
              </a:rPr>
              <a:t>Rental</a:t>
            </a:r>
            <a:r>
              <a:rPr lang="en-IN" sz="1800" b="1" spc="-65" dirty="0">
                <a:solidFill>
                  <a:srgbClr val="231F20"/>
                </a:solidFill>
                <a:latin typeface="Georgia"/>
                <a:cs typeface="Georgia"/>
              </a:rPr>
              <a:t> </a:t>
            </a:r>
            <a:r>
              <a:rPr lang="en-IN" sz="1800" b="1" spc="-20" dirty="0">
                <a:solidFill>
                  <a:srgbClr val="231F20"/>
                </a:solidFill>
                <a:latin typeface="Georgia"/>
                <a:cs typeface="Georgia"/>
              </a:rPr>
              <a:t>Partner</a:t>
            </a:r>
            <a:endParaRPr lang="en-IN" sz="1800" dirty="0">
              <a:latin typeface="Georgia"/>
              <a:cs typeface="Georgia"/>
            </a:endParaRPr>
          </a:p>
        </p:txBody>
      </p:sp>
    </p:spTree>
    <p:extLst>
      <p:ext uri="{BB962C8B-B14F-4D97-AF65-F5344CB8AC3E}">
        <p14:creationId xmlns:p14="http://schemas.microsoft.com/office/powerpoint/2010/main" val="5590777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grpSp>
        <p:nvGrpSpPr>
          <p:cNvPr id="159" name="Google Shape;159;p32"/>
          <p:cNvGrpSpPr/>
          <p:nvPr/>
        </p:nvGrpSpPr>
        <p:grpSpPr>
          <a:xfrm>
            <a:off x="-2" y="-97663"/>
            <a:ext cx="12192001" cy="6955663"/>
            <a:chOff x="-2" y="-97663"/>
            <a:chExt cx="12192001" cy="6955663"/>
          </a:xfrm>
        </p:grpSpPr>
        <p:pic>
          <p:nvPicPr>
            <p:cNvPr id="160" name="Google Shape;160;p32"/>
            <p:cNvPicPr preferRelativeResize="0"/>
            <p:nvPr/>
          </p:nvPicPr>
          <p:blipFill rotWithShape="1">
            <a:blip r:embed="rId3">
              <a:alphaModFix/>
            </a:blip>
            <a:srcRect t="8701" b="463"/>
            <a:stretch/>
          </p:blipFill>
          <p:spPr>
            <a:xfrm>
              <a:off x="-1" y="629353"/>
              <a:ext cx="12192000" cy="6228647"/>
            </a:xfrm>
            <a:prstGeom prst="rect">
              <a:avLst/>
            </a:prstGeom>
            <a:noFill/>
            <a:ln>
              <a:noFill/>
            </a:ln>
          </p:spPr>
        </p:pic>
        <p:pic>
          <p:nvPicPr>
            <p:cNvPr id="161" name="Google Shape;161;p32"/>
            <p:cNvPicPr preferRelativeResize="0"/>
            <p:nvPr/>
          </p:nvPicPr>
          <p:blipFill rotWithShape="1">
            <a:blip r:embed="rId4">
              <a:alphaModFix/>
            </a:blip>
            <a:srcRect t="-2595"/>
            <a:stretch/>
          </p:blipFill>
          <p:spPr>
            <a:xfrm>
              <a:off x="-2" y="-97663"/>
              <a:ext cx="12192000" cy="784170"/>
            </a:xfrm>
            <a:prstGeom prst="rect">
              <a:avLst/>
            </a:prstGeom>
            <a:noFill/>
            <a:ln>
              <a:noFill/>
            </a:ln>
          </p:spPr>
        </p:pic>
      </p:grpSp>
      <p:sp>
        <p:nvSpPr>
          <p:cNvPr id="162" name="Google Shape;162;p32"/>
          <p:cNvSpPr/>
          <p:nvPr/>
        </p:nvSpPr>
        <p:spPr>
          <a:xfrm>
            <a:off x="-1" y="-97664"/>
            <a:ext cx="12192000" cy="6955800"/>
          </a:xfrm>
          <a:prstGeom prst="rect">
            <a:avLst/>
          </a:prstGeom>
          <a:gradFill>
            <a:gsLst>
              <a:gs pos="0">
                <a:srgbClr val="000000">
                  <a:alpha val="37647"/>
                </a:srgbClr>
              </a:gs>
              <a:gs pos="100000">
                <a:srgbClr val="000000">
                  <a:alpha val="83529"/>
                </a:srgbClr>
              </a:gs>
            </a:gsLst>
            <a:lin ang="5400012"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3" name="Google Shape;163;p32"/>
          <p:cNvSpPr txBox="1"/>
          <p:nvPr/>
        </p:nvSpPr>
        <p:spPr>
          <a:xfrm>
            <a:off x="7647502" y="1088332"/>
            <a:ext cx="4047900" cy="1267500"/>
          </a:xfrm>
          <a:prstGeom prst="rect">
            <a:avLst/>
          </a:prstGeom>
          <a:noFill/>
          <a:ln>
            <a:noFill/>
          </a:ln>
        </p:spPr>
        <p:txBody>
          <a:bodyPr spcFirstLastPara="1" wrap="square" lIns="0" tIns="0" rIns="0" bIns="0" anchor="ctr" anchorCtr="0">
            <a:noAutofit/>
          </a:bodyPr>
          <a:lstStyle/>
          <a:p>
            <a:pPr marL="177796" marR="0" lvl="0" indent="-12696" algn="l" rtl="0">
              <a:lnSpc>
                <a:spcPct val="100000"/>
              </a:lnSpc>
              <a:spcBef>
                <a:spcPts val="0"/>
              </a:spcBef>
              <a:spcAft>
                <a:spcPts val="0"/>
              </a:spcAft>
              <a:buClr>
                <a:srgbClr val="000000"/>
              </a:buClr>
              <a:buSzPts val="1600"/>
              <a:buFont typeface="Arial"/>
              <a:buNone/>
            </a:pPr>
            <a:r>
              <a:rPr lang="en-US" sz="1600" b="0" i="0" u="none" strike="noStrike" cap="none">
                <a:solidFill>
                  <a:schemeClr val="lt1"/>
                </a:solidFill>
                <a:latin typeface="Lato Light"/>
                <a:ea typeface="Lato Light"/>
                <a:cs typeface="Lato Light"/>
                <a:sym typeface="Lato Light"/>
              </a:rPr>
              <a:t>The leading manager of resort communities. Founded in 2011 by Mr. Roshan Dsilva in Si</a:t>
            </a:r>
            <a:r>
              <a:rPr lang="en-US" sz="1600">
                <a:solidFill>
                  <a:schemeClr val="lt1"/>
                </a:solidFill>
                <a:latin typeface="Lato Light"/>
                <a:ea typeface="Lato Light"/>
                <a:cs typeface="Lato Light"/>
                <a:sym typeface="Lato Light"/>
              </a:rPr>
              <a:t>ngapore</a:t>
            </a:r>
            <a:r>
              <a:rPr lang="en-US" sz="1600" b="0" i="0" u="none" strike="noStrike" cap="none">
                <a:solidFill>
                  <a:schemeClr val="lt1"/>
                </a:solidFill>
                <a:latin typeface="Lato Light"/>
                <a:ea typeface="Lato Light"/>
                <a:cs typeface="Lato Light"/>
                <a:sym typeface="Lato Light"/>
              </a:rPr>
              <a:t>. Shareholders include Singapore Prime Minister</a:t>
            </a:r>
            <a:r>
              <a:rPr lang="en-US" sz="1600">
                <a:solidFill>
                  <a:schemeClr val="lt1"/>
                </a:solidFill>
                <a:latin typeface="Lato Light"/>
                <a:ea typeface="Lato Light"/>
                <a:cs typeface="Lato Light"/>
                <a:sym typeface="Lato Light"/>
              </a:rPr>
              <a:t>’s Office and Others (28%).</a:t>
            </a:r>
            <a:endParaRPr sz="1400" b="0" i="0" u="none" strike="noStrike" cap="none">
              <a:solidFill>
                <a:schemeClr val="lt1"/>
              </a:solidFill>
              <a:latin typeface="Arial"/>
              <a:ea typeface="Arial"/>
              <a:cs typeface="Arial"/>
              <a:sym typeface="Arial"/>
            </a:endParaRPr>
          </a:p>
        </p:txBody>
      </p:sp>
      <p:sp>
        <p:nvSpPr>
          <p:cNvPr id="164" name="Google Shape;164;p32"/>
          <p:cNvSpPr/>
          <p:nvPr/>
        </p:nvSpPr>
        <p:spPr>
          <a:xfrm>
            <a:off x="7013338" y="1444027"/>
            <a:ext cx="521100" cy="556200"/>
          </a:xfrm>
          <a:custGeom>
            <a:avLst/>
            <a:gdLst/>
            <a:ahLst/>
            <a:cxnLst/>
            <a:rect l="l" t="t" r="r" b="b"/>
            <a:pathLst>
              <a:path w="120000" h="120000" extrusionOk="0">
                <a:moveTo>
                  <a:pt x="65777" y="18991"/>
                </a:moveTo>
                <a:cubicBezTo>
                  <a:pt x="73777" y="14817"/>
                  <a:pt x="82000" y="14191"/>
                  <a:pt x="90222" y="17530"/>
                </a:cubicBezTo>
                <a:cubicBezTo>
                  <a:pt x="96222" y="20034"/>
                  <a:pt x="100666" y="24208"/>
                  <a:pt x="102666" y="30052"/>
                </a:cubicBezTo>
                <a:cubicBezTo>
                  <a:pt x="103111" y="31095"/>
                  <a:pt x="103111" y="32765"/>
                  <a:pt x="102444" y="33808"/>
                </a:cubicBezTo>
                <a:cubicBezTo>
                  <a:pt x="102000" y="34226"/>
                  <a:pt x="99777" y="34017"/>
                  <a:pt x="98666" y="33600"/>
                </a:cubicBezTo>
                <a:cubicBezTo>
                  <a:pt x="90222" y="29843"/>
                  <a:pt x="81777" y="29843"/>
                  <a:pt x="73111" y="32765"/>
                </a:cubicBezTo>
                <a:cubicBezTo>
                  <a:pt x="74222" y="33182"/>
                  <a:pt x="75333" y="33600"/>
                  <a:pt x="76444" y="33600"/>
                </a:cubicBezTo>
                <a:cubicBezTo>
                  <a:pt x="81555" y="34017"/>
                  <a:pt x="85111" y="36521"/>
                  <a:pt x="88444" y="39860"/>
                </a:cubicBezTo>
                <a:cubicBezTo>
                  <a:pt x="98222" y="49460"/>
                  <a:pt x="108444" y="58852"/>
                  <a:pt x="118444" y="68452"/>
                </a:cubicBezTo>
                <a:cubicBezTo>
                  <a:pt x="119111" y="69286"/>
                  <a:pt x="120000" y="70956"/>
                  <a:pt x="119555" y="71791"/>
                </a:cubicBezTo>
                <a:cubicBezTo>
                  <a:pt x="119111" y="72626"/>
                  <a:pt x="117333" y="73043"/>
                  <a:pt x="116222" y="73252"/>
                </a:cubicBezTo>
                <a:cubicBezTo>
                  <a:pt x="114222" y="73460"/>
                  <a:pt x="112222" y="73252"/>
                  <a:pt x="110000" y="73252"/>
                </a:cubicBezTo>
                <a:cubicBezTo>
                  <a:pt x="110000" y="87234"/>
                  <a:pt x="110000" y="101008"/>
                  <a:pt x="110000" y="114991"/>
                </a:cubicBezTo>
                <a:cubicBezTo>
                  <a:pt x="112222" y="114991"/>
                  <a:pt x="114666" y="114991"/>
                  <a:pt x="117333" y="114991"/>
                </a:cubicBezTo>
                <a:cubicBezTo>
                  <a:pt x="117333" y="116869"/>
                  <a:pt x="117333" y="118330"/>
                  <a:pt x="117333" y="120000"/>
                </a:cubicBezTo>
                <a:cubicBezTo>
                  <a:pt x="78222" y="120000"/>
                  <a:pt x="39111" y="120000"/>
                  <a:pt x="0" y="120000"/>
                </a:cubicBezTo>
                <a:cubicBezTo>
                  <a:pt x="0" y="118330"/>
                  <a:pt x="0" y="116869"/>
                  <a:pt x="0" y="115200"/>
                </a:cubicBezTo>
                <a:cubicBezTo>
                  <a:pt x="2666" y="115200"/>
                  <a:pt x="5111" y="115200"/>
                  <a:pt x="8000" y="115200"/>
                </a:cubicBezTo>
                <a:cubicBezTo>
                  <a:pt x="13777" y="85565"/>
                  <a:pt x="26000" y="59060"/>
                  <a:pt x="47111" y="36313"/>
                </a:cubicBezTo>
                <a:cubicBezTo>
                  <a:pt x="43333" y="33808"/>
                  <a:pt x="38888" y="32556"/>
                  <a:pt x="34444" y="31930"/>
                </a:cubicBezTo>
                <a:cubicBezTo>
                  <a:pt x="28222" y="31304"/>
                  <a:pt x="22222" y="32347"/>
                  <a:pt x="16222" y="34643"/>
                </a:cubicBezTo>
                <a:cubicBezTo>
                  <a:pt x="15111" y="35269"/>
                  <a:pt x="13555" y="35060"/>
                  <a:pt x="12222" y="35060"/>
                </a:cubicBezTo>
                <a:cubicBezTo>
                  <a:pt x="12222" y="33600"/>
                  <a:pt x="11555" y="31930"/>
                  <a:pt x="12222" y="30678"/>
                </a:cubicBezTo>
                <a:cubicBezTo>
                  <a:pt x="16444" y="20452"/>
                  <a:pt x="28666" y="14608"/>
                  <a:pt x="40666" y="17321"/>
                </a:cubicBezTo>
                <a:cubicBezTo>
                  <a:pt x="41777" y="17530"/>
                  <a:pt x="43111" y="17739"/>
                  <a:pt x="44888" y="18156"/>
                </a:cubicBezTo>
                <a:cubicBezTo>
                  <a:pt x="40888" y="14608"/>
                  <a:pt x="36666" y="12313"/>
                  <a:pt x="32000" y="11060"/>
                </a:cubicBezTo>
                <a:cubicBezTo>
                  <a:pt x="30444" y="10643"/>
                  <a:pt x="28444" y="10226"/>
                  <a:pt x="28888" y="8347"/>
                </a:cubicBezTo>
                <a:cubicBezTo>
                  <a:pt x="29111" y="7304"/>
                  <a:pt x="30222" y="6052"/>
                  <a:pt x="31555" y="5426"/>
                </a:cubicBezTo>
                <a:cubicBezTo>
                  <a:pt x="44000" y="0"/>
                  <a:pt x="59111" y="5426"/>
                  <a:pt x="65111" y="17530"/>
                </a:cubicBezTo>
                <a:cubicBezTo>
                  <a:pt x="65333" y="17947"/>
                  <a:pt x="65555" y="18365"/>
                  <a:pt x="65777" y="18991"/>
                </a:cubicBezTo>
                <a:close/>
                <a:moveTo>
                  <a:pt x="85333" y="104556"/>
                </a:moveTo>
                <a:cubicBezTo>
                  <a:pt x="85333" y="108104"/>
                  <a:pt x="85333" y="111652"/>
                  <a:pt x="85333" y="114991"/>
                </a:cubicBezTo>
                <a:cubicBezTo>
                  <a:pt x="92000" y="114991"/>
                  <a:pt x="98222" y="114991"/>
                  <a:pt x="104444" y="114991"/>
                </a:cubicBezTo>
                <a:cubicBezTo>
                  <a:pt x="104444" y="101008"/>
                  <a:pt x="104444" y="87234"/>
                  <a:pt x="104444" y="73460"/>
                </a:cubicBezTo>
                <a:cubicBezTo>
                  <a:pt x="89777" y="73460"/>
                  <a:pt x="75333" y="73460"/>
                  <a:pt x="60888" y="73460"/>
                </a:cubicBezTo>
                <a:cubicBezTo>
                  <a:pt x="60888" y="87443"/>
                  <a:pt x="60888" y="101217"/>
                  <a:pt x="60888" y="114782"/>
                </a:cubicBezTo>
                <a:cubicBezTo>
                  <a:pt x="67333" y="114782"/>
                  <a:pt x="73555" y="114782"/>
                  <a:pt x="80222" y="114782"/>
                </a:cubicBezTo>
                <a:cubicBezTo>
                  <a:pt x="80222" y="111234"/>
                  <a:pt x="80222" y="108104"/>
                  <a:pt x="80222" y="104556"/>
                </a:cubicBezTo>
                <a:cubicBezTo>
                  <a:pt x="81777" y="104556"/>
                  <a:pt x="83333" y="104556"/>
                  <a:pt x="85333" y="104556"/>
                </a:cubicBezTo>
                <a:close/>
                <a:moveTo>
                  <a:pt x="57555" y="44243"/>
                </a:moveTo>
                <a:cubicBezTo>
                  <a:pt x="47333" y="54886"/>
                  <a:pt x="32444" y="96208"/>
                  <a:pt x="32000" y="114991"/>
                </a:cubicBezTo>
                <a:cubicBezTo>
                  <a:pt x="39777" y="114991"/>
                  <a:pt x="47555" y="114991"/>
                  <a:pt x="55333" y="114991"/>
                </a:cubicBezTo>
                <a:cubicBezTo>
                  <a:pt x="55333" y="101008"/>
                  <a:pt x="55333" y="87443"/>
                  <a:pt x="55333" y="73252"/>
                </a:cubicBezTo>
                <a:cubicBezTo>
                  <a:pt x="52888" y="73252"/>
                  <a:pt x="50444" y="73460"/>
                  <a:pt x="48222" y="73252"/>
                </a:cubicBezTo>
                <a:cubicBezTo>
                  <a:pt x="47333" y="73252"/>
                  <a:pt x="46000" y="72626"/>
                  <a:pt x="45777" y="72000"/>
                </a:cubicBezTo>
                <a:cubicBezTo>
                  <a:pt x="45555" y="71165"/>
                  <a:pt x="46000" y="69913"/>
                  <a:pt x="46222" y="69078"/>
                </a:cubicBezTo>
                <a:cubicBezTo>
                  <a:pt x="46666" y="68452"/>
                  <a:pt x="47333" y="68034"/>
                  <a:pt x="48000" y="67408"/>
                </a:cubicBezTo>
                <a:cubicBezTo>
                  <a:pt x="53333" y="62400"/>
                  <a:pt x="58666" y="57391"/>
                  <a:pt x="64222" y="52173"/>
                </a:cubicBezTo>
                <a:cubicBezTo>
                  <a:pt x="62000" y="49460"/>
                  <a:pt x="59777" y="46956"/>
                  <a:pt x="57555" y="44243"/>
                </a:cubicBezTo>
                <a:close/>
                <a:moveTo>
                  <a:pt x="110444" y="68452"/>
                </a:moveTo>
                <a:cubicBezTo>
                  <a:pt x="101111" y="59269"/>
                  <a:pt x="91777" y="50504"/>
                  <a:pt x="82888" y="41947"/>
                </a:cubicBezTo>
                <a:cubicBezTo>
                  <a:pt x="73777" y="50713"/>
                  <a:pt x="64444" y="59478"/>
                  <a:pt x="55111" y="68452"/>
                </a:cubicBezTo>
                <a:cubicBezTo>
                  <a:pt x="73333" y="68452"/>
                  <a:pt x="92000" y="68452"/>
                  <a:pt x="110444" y="68452"/>
                </a:cubicBezTo>
                <a:close/>
                <a:moveTo>
                  <a:pt x="26000" y="114991"/>
                </a:moveTo>
                <a:cubicBezTo>
                  <a:pt x="28000" y="106643"/>
                  <a:pt x="29555" y="98504"/>
                  <a:pt x="31777" y="90573"/>
                </a:cubicBezTo>
                <a:cubicBezTo>
                  <a:pt x="36222" y="73252"/>
                  <a:pt x="41555" y="55930"/>
                  <a:pt x="53333" y="41113"/>
                </a:cubicBezTo>
                <a:cubicBezTo>
                  <a:pt x="52666" y="40486"/>
                  <a:pt x="52222" y="39860"/>
                  <a:pt x="51333" y="39026"/>
                </a:cubicBezTo>
                <a:cubicBezTo>
                  <a:pt x="30888" y="61147"/>
                  <a:pt x="19333" y="86608"/>
                  <a:pt x="13333" y="114991"/>
                </a:cubicBezTo>
                <a:cubicBezTo>
                  <a:pt x="17777" y="114991"/>
                  <a:pt x="22000" y="114991"/>
                  <a:pt x="26000" y="114991"/>
                </a:cubicBezTo>
                <a:close/>
                <a:moveTo>
                  <a:pt x="94666" y="27130"/>
                </a:moveTo>
                <a:cubicBezTo>
                  <a:pt x="87555" y="19408"/>
                  <a:pt x="75777" y="18365"/>
                  <a:pt x="67111" y="24208"/>
                </a:cubicBezTo>
                <a:cubicBezTo>
                  <a:pt x="63333" y="26713"/>
                  <a:pt x="62000" y="26295"/>
                  <a:pt x="61111" y="22121"/>
                </a:cubicBezTo>
                <a:cubicBezTo>
                  <a:pt x="58666" y="11686"/>
                  <a:pt x="46888" y="7095"/>
                  <a:pt x="40222" y="8556"/>
                </a:cubicBezTo>
                <a:cubicBezTo>
                  <a:pt x="40222" y="8556"/>
                  <a:pt x="40222" y="8765"/>
                  <a:pt x="40222" y="8765"/>
                </a:cubicBezTo>
                <a:cubicBezTo>
                  <a:pt x="41111" y="9182"/>
                  <a:pt x="41777" y="9600"/>
                  <a:pt x="42666" y="10226"/>
                </a:cubicBezTo>
                <a:cubicBezTo>
                  <a:pt x="49333" y="14191"/>
                  <a:pt x="54000" y="19617"/>
                  <a:pt x="56444" y="26921"/>
                </a:cubicBezTo>
                <a:cubicBezTo>
                  <a:pt x="56888" y="28382"/>
                  <a:pt x="57333" y="29843"/>
                  <a:pt x="55333" y="30678"/>
                </a:cubicBezTo>
                <a:cubicBezTo>
                  <a:pt x="53555" y="31721"/>
                  <a:pt x="52444" y="30678"/>
                  <a:pt x="51555" y="29426"/>
                </a:cubicBezTo>
                <a:cubicBezTo>
                  <a:pt x="47777" y="24417"/>
                  <a:pt x="42666" y="21913"/>
                  <a:pt x="36444" y="21495"/>
                </a:cubicBezTo>
                <a:cubicBezTo>
                  <a:pt x="29777" y="21078"/>
                  <a:pt x="24222" y="22956"/>
                  <a:pt x="19333" y="28173"/>
                </a:cubicBezTo>
                <a:cubicBezTo>
                  <a:pt x="41333" y="22956"/>
                  <a:pt x="55555" y="33808"/>
                  <a:pt x="67555" y="48417"/>
                </a:cubicBezTo>
                <a:cubicBezTo>
                  <a:pt x="70666" y="45286"/>
                  <a:pt x="74000" y="42365"/>
                  <a:pt x="77555" y="39026"/>
                </a:cubicBezTo>
                <a:cubicBezTo>
                  <a:pt x="73777" y="38400"/>
                  <a:pt x="70000" y="37773"/>
                  <a:pt x="66444" y="36939"/>
                </a:cubicBezTo>
                <a:cubicBezTo>
                  <a:pt x="65333" y="36521"/>
                  <a:pt x="63777" y="35686"/>
                  <a:pt x="63555" y="34852"/>
                </a:cubicBezTo>
                <a:cubicBezTo>
                  <a:pt x="63333" y="33808"/>
                  <a:pt x="64000" y="32347"/>
                  <a:pt x="64666" y="31095"/>
                </a:cubicBezTo>
                <a:cubicBezTo>
                  <a:pt x="65333" y="30260"/>
                  <a:pt x="66666" y="29843"/>
                  <a:pt x="67777" y="29426"/>
                </a:cubicBezTo>
                <a:cubicBezTo>
                  <a:pt x="76222" y="25460"/>
                  <a:pt x="85111" y="24626"/>
                  <a:pt x="94666" y="27130"/>
                </a:cubicBezTo>
                <a:close/>
              </a:path>
            </a:pathLst>
          </a:custGeom>
          <a:solidFill>
            <a:schemeClr val="lt1"/>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65" name="Google Shape;165;p32"/>
          <p:cNvSpPr txBox="1"/>
          <p:nvPr/>
        </p:nvSpPr>
        <p:spPr>
          <a:xfrm>
            <a:off x="7647501" y="2608664"/>
            <a:ext cx="3877800" cy="974700"/>
          </a:xfrm>
          <a:prstGeom prst="rect">
            <a:avLst/>
          </a:prstGeom>
          <a:noFill/>
          <a:ln>
            <a:noFill/>
          </a:ln>
        </p:spPr>
        <p:txBody>
          <a:bodyPr spcFirstLastPara="1" wrap="square" lIns="0" tIns="0" rIns="0" bIns="0" anchor="ctr" anchorCtr="0">
            <a:noAutofit/>
          </a:bodyPr>
          <a:lstStyle/>
          <a:p>
            <a:pPr marL="177796" marR="0" lvl="0" indent="-12696" algn="l" rtl="0">
              <a:lnSpc>
                <a:spcPct val="100000"/>
              </a:lnSpc>
              <a:spcBef>
                <a:spcPts val="0"/>
              </a:spcBef>
              <a:spcAft>
                <a:spcPts val="0"/>
              </a:spcAft>
              <a:buClr>
                <a:srgbClr val="000000"/>
              </a:buClr>
              <a:buSzPts val="1600"/>
              <a:buFont typeface="Arial"/>
              <a:buNone/>
            </a:pPr>
            <a:r>
              <a:rPr lang="en-US" sz="1600">
                <a:solidFill>
                  <a:schemeClr val="lt1"/>
                </a:solidFill>
                <a:latin typeface="Lato Light"/>
                <a:ea typeface="Lato Light"/>
                <a:cs typeface="Lato Light"/>
                <a:sym typeface="Lato Light"/>
              </a:rPr>
              <a:t>Over 50,000 Holiday homes rented </a:t>
            </a:r>
            <a:r>
              <a:rPr lang="en-US" sz="1600" b="0" i="0" u="none" strike="noStrike" cap="none">
                <a:solidFill>
                  <a:schemeClr val="lt1"/>
                </a:solidFill>
                <a:latin typeface="Lato Light"/>
                <a:ea typeface="Lato Light"/>
                <a:cs typeface="Lato Light"/>
                <a:sym typeface="Lato Light"/>
              </a:rPr>
              <a:t> across Asia - World</a:t>
            </a:r>
            <a:r>
              <a:rPr lang="en-US" sz="1600">
                <a:solidFill>
                  <a:schemeClr val="lt1"/>
                </a:solidFill>
                <a:latin typeface="Lato Light"/>
                <a:ea typeface="Lato Light"/>
                <a:cs typeface="Lato Light"/>
                <a:sym typeface="Lato Light"/>
              </a:rPr>
              <a:t>’s 3rd largest player</a:t>
            </a:r>
            <a:r>
              <a:rPr lang="en-US" sz="1600" b="0" i="0" u="none" strike="noStrike" cap="none">
                <a:solidFill>
                  <a:schemeClr val="lt1"/>
                </a:solidFill>
                <a:latin typeface="Lato Light"/>
                <a:ea typeface="Lato Light"/>
                <a:cs typeface="Lato Light"/>
                <a:sym typeface="Lato Light"/>
              </a:rPr>
              <a:t>. In 2017,  began the Management Model.</a:t>
            </a:r>
            <a:endParaRPr sz="1400" b="0" i="0" u="none" strike="noStrike" cap="none">
              <a:solidFill>
                <a:schemeClr val="lt1"/>
              </a:solidFill>
              <a:latin typeface="Arial"/>
              <a:ea typeface="Arial"/>
              <a:cs typeface="Arial"/>
              <a:sym typeface="Arial"/>
            </a:endParaRPr>
          </a:p>
        </p:txBody>
      </p:sp>
      <p:grpSp>
        <p:nvGrpSpPr>
          <p:cNvPr id="166" name="Google Shape;166;p32"/>
          <p:cNvGrpSpPr/>
          <p:nvPr/>
        </p:nvGrpSpPr>
        <p:grpSpPr>
          <a:xfrm>
            <a:off x="7029862" y="2834383"/>
            <a:ext cx="488632" cy="523094"/>
            <a:chOff x="-6799263" y="15875"/>
            <a:chExt cx="2882787" cy="3086100"/>
          </a:xfrm>
        </p:grpSpPr>
        <p:sp>
          <p:nvSpPr>
            <p:cNvPr id="167" name="Google Shape;167;p32"/>
            <p:cNvSpPr/>
            <p:nvPr/>
          </p:nvSpPr>
          <p:spPr>
            <a:xfrm>
              <a:off x="-6799263" y="15875"/>
              <a:ext cx="1528800" cy="3086100"/>
            </a:xfrm>
            <a:custGeom>
              <a:avLst/>
              <a:gdLst/>
              <a:ahLst/>
              <a:cxnLst/>
              <a:rect l="l" t="t" r="r" b="b"/>
              <a:pathLst>
                <a:path w="120000" h="120000" extrusionOk="0">
                  <a:moveTo>
                    <a:pt x="114619" y="35280"/>
                  </a:moveTo>
                  <a:cubicBezTo>
                    <a:pt x="114619" y="29129"/>
                    <a:pt x="114619" y="22978"/>
                    <a:pt x="114619" y="16711"/>
                  </a:cubicBezTo>
                  <a:cubicBezTo>
                    <a:pt x="113216" y="16711"/>
                    <a:pt x="112046" y="16595"/>
                    <a:pt x="110877" y="16595"/>
                  </a:cubicBezTo>
                  <a:cubicBezTo>
                    <a:pt x="76959" y="16595"/>
                    <a:pt x="43040" y="16595"/>
                    <a:pt x="8888" y="16595"/>
                  </a:cubicBezTo>
                  <a:cubicBezTo>
                    <a:pt x="5847" y="16595"/>
                    <a:pt x="4912" y="17059"/>
                    <a:pt x="4912" y="18568"/>
                  </a:cubicBezTo>
                  <a:cubicBezTo>
                    <a:pt x="5146" y="45145"/>
                    <a:pt x="5146" y="71605"/>
                    <a:pt x="5146" y="98181"/>
                  </a:cubicBezTo>
                  <a:cubicBezTo>
                    <a:pt x="5146" y="98646"/>
                    <a:pt x="5146" y="99110"/>
                    <a:pt x="5146" y="99690"/>
                  </a:cubicBezTo>
                  <a:cubicBezTo>
                    <a:pt x="6315" y="99806"/>
                    <a:pt x="7485" y="99806"/>
                    <a:pt x="8421" y="99806"/>
                  </a:cubicBezTo>
                  <a:cubicBezTo>
                    <a:pt x="39766" y="99806"/>
                    <a:pt x="70877" y="99690"/>
                    <a:pt x="102222" y="99922"/>
                  </a:cubicBezTo>
                  <a:cubicBezTo>
                    <a:pt x="107836" y="100038"/>
                    <a:pt x="113216" y="101315"/>
                    <a:pt x="118830" y="102243"/>
                  </a:cubicBezTo>
                  <a:cubicBezTo>
                    <a:pt x="119298" y="102243"/>
                    <a:pt x="119766" y="102940"/>
                    <a:pt x="119766" y="103288"/>
                  </a:cubicBezTo>
                  <a:cubicBezTo>
                    <a:pt x="119766" y="106073"/>
                    <a:pt x="120000" y="108974"/>
                    <a:pt x="119532" y="111760"/>
                  </a:cubicBezTo>
                  <a:cubicBezTo>
                    <a:pt x="119064" y="116750"/>
                    <a:pt x="112046" y="120000"/>
                    <a:pt x="101988" y="120000"/>
                  </a:cubicBezTo>
                  <a:cubicBezTo>
                    <a:pt x="79064" y="120000"/>
                    <a:pt x="56140" y="120000"/>
                    <a:pt x="33216" y="120000"/>
                  </a:cubicBezTo>
                  <a:cubicBezTo>
                    <a:pt x="28304" y="120000"/>
                    <a:pt x="23157" y="120000"/>
                    <a:pt x="18011" y="120000"/>
                  </a:cubicBezTo>
                  <a:cubicBezTo>
                    <a:pt x="7251" y="120000"/>
                    <a:pt x="233" y="116518"/>
                    <a:pt x="233" y="111063"/>
                  </a:cubicBezTo>
                  <a:cubicBezTo>
                    <a:pt x="0" y="104796"/>
                    <a:pt x="0" y="98413"/>
                    <a:pt x="0" y="92030"/>
                  </a:cubicBezTo>
                  <a:cubicBezTo>
                    <a:pt x="0" y="64526"/>
                    <a:pt x="0" y="37021"/>
                    <a:pt x="233" y="9516"/>
                  </a:cubicBezTo>
                  <a:cubicBezTo>
                    <a:pt x="233" y="7891"/>
                    <a:pt x="701" y="6034"/>
                    <a:pt x="2105" y="4642"/>
                  </a:cubicBezTo>
                  <a:cubicBezTo>
                    <a:pt x="4912" y="1624"/>
                    <a:pt x="10292" y="0"/>
                    <a:pt x="16842" y="0"/>
                  </a:cubicBezTo>
                  <a:cubicBezTo>
                    <a:pt x="45614" y="0"/>
                    <a:pt x="74385" y="0"/>
                    <a:pt x="102923" y="0"/>
                  </a:cubicBezTo>
                  <a:cubicBezTo>
                    <a:pt x="112514" y="0"/>
                    <a:pt x="119532" y="3713"/>
                    <a:pt x="119532" y="8704"/>
                  </a:cubicBezTo>
                  <a:cubicBezTo>
                    <a:pt x="119766" y="14738"/>
                    <a:pt x="119766" y="20773"/>
                    <a:pt x="119766" y="26808"/>
                  </a:cubicBezTo>
                  <a:cubicBezTo>
                    <a:pt x="119766" y="28781"/>
                    <a:pt x="119532" y="30638"/>
                    <a:pt x="119766" y="32495"/>
                  </a:cubicBezTo>
                  <a:cubicBezTo>
                    <a:pt x="120000" y="34352"/>
                    <a:pt x="118830" y="35280"/>
                    <a:pt x="114619" y="35280"/>
                  </a:cubicBezTo>
                  <a:close/>
                  <a:moveTo>
                    <a:pt x="114385" y="102475"/>
                  </a:moveTo>
                  <a:cubicBezTo>
                    <a:pt x="78128" y="102475"/>
                    <a:pt x="41637" y="102475"/>
                    <a:pt x="5146" y="102475"/>
                  </a:cubicBezTo>
                  <a:cubicBezTo>
                    <a:pt x="5146" y="105261"/>
                    <a:pt x="5146" y="108046"/>
                    <a:pt x="5146" y="110715"/>
                  </a:cubicBezTo>
                  <a:cubicBezTo>
                    <a:pt x="5146" y="111295"/>
                    <a:pt x="5146" y="111876"/>
                    <a:pt x="5380" y="112456"/>
                  </a:cubicBezTo>
                  <a:cubicBezTo>
                    <a:pt x="6549" y="115473"/>
                    <a:pt x="10994" y="117446"/>
                    <a:pt x="17309" y="117446"/>
                  </a:cubicBezTo>
                  <a:cubicBezTo>
                    <a:pt x="45614" y="117446"/>
                    <a:pt x="74152" y="117446"/>
                    <a:pt x="102456" y="117446"/>
                  </a:cubicBezTo>
                  <a:cubicBezTo>
                    <a:pt x="108771" y="117446"/>
                    <a:pt x="113684" y="115473"/>
                    <a:pt x="114385" y="112456"/>
                  </a:cubicBezTo>
                  <a:cubicBezTo>
                    <a:pt x="114853" y="109206"/>
                    <a:pt x="114385" y="105841"/>
                    <a:pt x="114385" y="102475"/>
                  </a:cubicBezTo>
                  <a:close/>
                  <a:moveTo>
                    <a:pt x="114385" y="14042"/>
                  </a:moveTo>
                  <a:cubicBezTo>
                    <a:pt x="114385" y="11721"/>
                    <a:pt x="114853" y="9400"/>
                    <a:pt x="114152" y="7311"/>
                  </a:cubicBezTo>
                  <a:cubicBezTo>
                    <a:pt x="113450" y="4410"/>
                    <a:pt x="108538" y="2553"/>
                    <a:pt x="102923" y="2553"/>
                  </a:cubicBezTo>
                  <a:cubicBezTo>
                    <a:pt x="101520" y="2553"/>
                    <a:pt x="100350" y="2553"/>
                    <a:pt x="98947" y="2553"/>
                  </a:cubicBezTo>
                  <a:cubicBezTo>
                    <a:pt x="71812" y="2553"/>
                    <a:pt x="44912" y="2553"/>
                    <a:pt x="17777" y="2553"/>
                  </a:cubicBezTo>
                  <a:cubicBezTo>
                    <a:pt x="11695" y="2553"/>
                    <a:pt x="6549" y="4177"/>
                    <a:pt x="5614" y="6963"/>
                  </a:cubicBezTo>
                  <a:cubicBezTo>
                    <a:pt x="4912" y="9284"/>
                    <a:pt x="5146" y="11605"/>
                    <a:pt x="4912" y="14042"/>
                  </a:cubicBezTo>
                  <a:cubicBezTo>
                    <a:pt x="41637" y="14042"/>
                    <a:pt x="77894" y="14042"/>
                    <a:pt x="114385" y="14042"/>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68" name="Google Shape;168;p32"/>
            <p:cNvSpPr/>
            <p:nvPr/>
          </p:nvSpPr>
          <p:spPr>
            <a:xfrm>
              <a:off x="-6378576" y="785812"/>
              <a:ext cx="2462100" cy="2271600"/>
            </a:xfrm>
            <a:custGeom>
              <a:avLst/>
              <a:gdLst/>
              <a:ahLst/>
              <a:cxnLst/>
              <a:rect l="l" t="t" r="r" b="b"/>
              <a:pathLst>
                <a:path w="120000" h="120000" extrusionOk="0">
                  <a:moveTo>
                    <a:pt x="35302" y="58975"/>
                  </a:moveTo>
                  <a:cubicBezTo>
                    <a:pt x="32542" y="55190"/>
                    <a:pt x="29636" y="51248"/>
                    <a:pt x="26876" y="47463"/>
                  </a:cubicBezTo>
                  <a:cubicBezTo>
                    <a:pt x="19031" y="36583"/>
                    <a:pt x="11041" y="25545"/>
                    <a:pt x="3196" y="14664"/>
                  </a:cubicBezTo>
                  <a:cubicBezTo>
                    <a:pt x="2469" y="13876"/>
                    <a:pt x="1888" y="12930"/>
                    <a:pt x="1452" y="11984"/>
                  </a:cubicBezTo>
                  <a:cubicBezTo>
                    <a:pt x="0" y="8515"/>
                    <a:pt x="581" y="5203"/>
                    <a:pt x="3050" y="2838"/>
                  </a:cubicBezTo>
                  <a:cubicBezTo>
                    <a:pt x="5520" y="473"/>
                    <a:pt x="8861" y="0"/>
                    <a:pt x="11622" y="1892"/>
                  </a:cubicBezTo>
                  <a:cubicBezTo>
                    <a:pt x="12784" y="2522"/>
                    <a:pt x="13656" y="3626"/>
                    <a:pt x="14527" y="4572"/>
                  </a:cubicBezTo>
                  <a:cubicBezTo>
                    <a:pt x="20338" y="11826"/>
                    <a:pt x="26004" y="19237"/>
                    <a:pt x="31815" y="26491"/>
                  </a:cubicBezTo>
                  <a:cubicBezTo>
                    <a:pt x="32251" y="26964"/>
                    <a:pt x="32687" y="27595"/>
                    <a:pt x="33268" y="28226"/>
                  </a:cubicBezTo>
                  <a:cubicBezTo>
                    <a:pt x="33414" y="27752"/>
                    <a:pt x="33559" y="27437"/>
                    <a:pt x="33704" y="27122"/>
                  </a:cubicBezTo>
                  <a:cubicBezTo>
                    <a:pt x="34285" y="23495"/>
                    <a:pt x="36174" y="20814"/>
                    <a:pt x="39370" y="19553"/>
                  </a:cubicBezTo>
                  <a:cubicBezTo>
                    <a:pt x="46634" y="16714"/>
                    <a:pt x="53898" y="14034"/>
                    <a:pt x="61307" y="11353"/>
                  </a:cubicBezTo>
                  <a:cubicBezTo>
                    <a:pt x="65665" y="9776"/>
                    <a:pt x="69443" y="11038"/>
                    <a:pt x="72493" y="14664"/>
                  </a:cubicBezTo>
                  <a:cubicBezTo>
                    <a:pt x="75399" y="18134"/>
                    <a:pt x="78159" y="21760"/>
                    <a:pt x="81210" y="25072"/>
                  </a:cubicBezTo>
                  <a:cubicBezTo>
                    <a:pt x="89636" y="34691"/>
                    <a:pt x="94576" y="46360"/>
                    <a:pt x="97627" y="59132"/>
                  </a:cubicBezTo>
                  <a:cubicBezTo>
                    <a:pt x="98062" y="60867"/>
                    <a:pt x="98789" y="62601"/>
                    <a:pt x="99370" y="64336"/>
                  </a:cubicBezTo>
                  <a:cubicBezTo>
                    <a:pt x="99806" y="65440"/>
                    <a:pt x="100387" y="66228"/>
                    <a:pt x="100968" y="67490"/>
                  </a:cubicBezTo>
                  <a:cubicBezTo>
                    <a:pt x="102711" y="66070"/>
                    <a:pt x="103583" y="67174"/>
                    <a:pt x="104600" y="68436"/>
                  </a:cubicBezTo>
                  <a:cubicBezTo>
                    <a:pt x="109249" y="74586"/>
                    <a:pt x="113753" y="80578"/>
                    <a:pt x="118401" y="86570"/>
                  </a:cubicBezTo>
                  <a:cubicBezTo>
                    <a:pt x="120000" y="88620"/>
                    <a:pt x="119854" y="89250"/>
                    <a:pt x="117966" y="90985"/>
                  </a:cubicBezTo>
                  <a:cubicBezTo>
                    <a:pt x="107651" y="100131"/>
                    <a:pt x="97481" y="109277"/>
                    <a:pt x="87167" y="118580"/>
                  </a:cubicBezTo>
                  <a:cubicBezTo>
                    <a:pt x="85714" y="120000"/>
                    <a:pt x="84697" y="119842"/>
                    <a:pt x="83389" y="118107"/>
                  </a:cubicBezTo>
                  <a:cubicBezTo>
                    <a:pt x="78886" y="111957"/>
                    <a:pt x="74092" y="105808"/>
                    <a:pt x="69443" y="99658"/>
                  </a:cubicBezTo>
                  <a:cubicBezTo>
                    <a:pt x="68571" y="98396"/>
                    <a:pt x="67699" y="97293"/>
                    <a:pt x="69733" y="95400"/>
                  </a:cubicBezTo>
                  <a:cubicBezTo>
                    <a:pt x="67118" y="94296"/>
                    <a:pt x="65084" y="93035"/>
                    <a:pt x="63050" y="92877"/>
                  </a:cubicBezTo>
                  <a:cubicBezTo>
                    <a:pt x="51283" y="91143"/>
                    <a:pt x="41113" y="86097"/>
                    <a:pt x="32106" y="78055"/>
                  </a:cubicBezTo>
                  <a:cubicBezTo>
                    <a:pt x="27167" y="73639"/>
                    <a:pt x="21937" y="69855"/>
                    <a:pt x="17142" y="65440"/>
                  </a:cubicBezTo>
                  <a:cubicBezTo>
                    <a:pt x="14963" y="63547"/>
                    <a:pt x="13075" y="61182"/>
                    <a:pt x="11912" y="58501"/>
                  </a:cubicBezTo>
                  <a:cubicBezTo>
                    <a:pt x="9297" y="53140"/>
                    <a:pt x="14527" y="48725"/>
                    <a:pt x="18305" y="49513"/>
                  </a:cubicBezTo>
                  <a:cubicBezTo>
                    <a:pt x="19757" y="49829"/>
                    <a:pt x="21210" y="50302"/>
                    <a:pt x="22518" y="51090"/>
                  </a:cubicBezTo>
                  <a:cubicBezTo>
                    <a:pt x="26150" y="53455"/>
                    <a:pt x="29636" y="55978"/>
                    <a:pt x="33268" y="58344"/>
                  </a:cubicBezTo>
                  <a:cubicBezTo>
                    <a:pt x="33849" y="58817"/>
                    <a:pt x="34430" y="59132"/>
                    <a:pt x="35012" y="59448"/>
                  </a:cubicBezTo>
                  <a:cubicBezTo>
                    <a:pt x="35157" y="59290"/>
                    <a:pt x="35157" y="59132"/>
                    <a:pt x="35302" y="58975"/>
                  </a:cubicBezTo>
                  <a:close/>
                  <a:moveTo>
                    <a:pt x="98062" y="70328"/>
                  </a:moveTo>
                  <a:cubicBezTo>
                    <a:pt x="96464" y="65282"/>
                    <a:pt x="95012" y="60867"/>
                    <a:pt x="93704" y="56452"/>
                  </a:cubicBezTo>
                  <a:cubicBezTo>
                    <a:pt x="91234" y="47621"/>
                    <a:pt x="88038" y="39106"/>
                    <a:pt x="82372" y="31852"/>
                  </a:cubicBezTo>
                  <a:cubicBezTo>
                    <a:pt x="78305" y="26806"/>
                    <a:pt x="74237" y="21760"/>
                    <a:pt x="70024" y="16872"/>
                  </a:cubicBezTo>
                  <a:cubicBezTo>
                    <a:pt x="67990" y="14349"/>
                    <a:pt x="65375" y="13561"/>
                    <a:pt x="62469" y="14507"/>
                  </a:cubicBezTo>
                  <a:cubicBezTo>
                    <a:pt x="55060" y="17187"/>
                    <a:pt x="47796" y="19868"/>
                    <a:pt x="40532" y="22706"/>
                  </a:cubicBezTo>
                  <a:cubicBezTo>
                    <a:pt x="37627" y="23968"/>
                    <a:pt x="36029" y="26964"/>
                    <a:pt x="36610" y="30275"/>
                  </a:cubicBezTo>
                  <a:cubicBezTo>
                    <a:pt x="36900" y="31852"/>
                    <a:pt x="37772" y="33272"/>
                    <a:pt x="38208" y="34691"/>
                  </a:cubicBezTo>
                  <a:cubicBezTo>
                    <a:pt x="38353" y="35479"/>
                    <a:pt x="38062" y="36268"/>
                    <a:pt x="38062" y="37056"/>
                  </a:cubicBezTo>
                  <a:cubicBezTo>
                    <a:pt x="37191" y="37056"/>
                    <a:pt x="36464" y="37056"/>
                    <a:pt x="35738" y="36741"/>
                  </a:cubicBezTo>
                  <a:cubicBezTo>
                    <a:pt x="35447" y="36583"/>
                    <a:pt x="35302" y="36110"/>
                    <a:pt x="35012" y="35795"/>
                  </a:cubicBezTo>
                  <a:cubicBezTo>
                    <a:pt x="30508" y="30118"/>
                    <a:pt x="26150" y="24599"/>
                    <a:pt x="21646" y="18922"/>
                  </a:cubicBezTo>
                  <a:cubicBezTo>
                    <a:pt x="18450" y="14664"/>
                    <a:pt x="15108" y="10565"/>
                    <a:pt x="11767" y="6307"/>
                  </a:cubicBezTo>
                  <a:cubicBezTo>
                    <a:pt x="10024" y="4099"/>
                    <a:pt x="8280" y="3469"/>
                    <a:pt x="6392" y="4415"/>
                  </a:cubicBezTo>
                  <a:cubicBezTo>
                    <a:pt x="3486" y="5834"/>
                    <a:pt x="2905" y="8672"/>
                    <a:pt x="5084" y="11826"/>
                  </a:cubicBezTo>
                  <a:cubicBezTo>
                    <a:pt x="9007" y="17503"/>
                    <a:pt x="13220" y="23022"/>
                    <a:pt x="17288" y="28699"/>
                  </a:cubicBezTo>
                  <a:cubicBezTo>
                    <a:pt x="24116" y="38318"/>
                    <a:pt x="31089" y="47779"/>
                    <a:pt x="38062" y="57398"/>
                  </a:cubicBezTo>
                  <a:cubicBezTo>
                    <a:pt x="39225" y="58975"/>
                    <a:pt x="39661" y="60709"/>
                    <a:pt x="38353" y="62444"/>
                  </a:cubicBezTo>
                  <a:cubicBezTo>
                    <a:pt x="37191" y="63863"/>
                    <a:pt x="35593" y="63863"/>
                    <a:pt x="33559" y="62601"/>
                  </a:cubicBezTo>
                  <a:cubicBezTo>
                    <a:pt x="29491" y="59763"/>
                    <a:pt x="25423" y="56925"/>
                    <a:pt x="21210" y="54244"/>
                  </a:cubicBezTo>
                  <a:cubicBezTo>
                    <a:pt x="20338" y="53613"/>
                    <a:pt x="19176" y="52982"/>
                    <a:pt x="18014" y="52825"/>
                  </a:cubicBezTo>
                  <a:cubicBezTo>
                    <a:pt x="15399" y="52352"/>
                    <a:pt x="13510" y="55032"/>
                    <a:pt x="14818" y="57555"/>
                  </a:cubicBezTo>
                  <a:cubicBezTo>
                    <a:pt x="15980" y="59605"/>
                    <a:pt x="17433" y="61340"/>
                    <a:pt x="19031" y="62917"/>
                  </a:cubicBezTo>
                  <a:cubicBezTo>
                    <a:pt x="24406" y="67490"/>
                    <a:pt x="29927" y="71905"/>
                    <a:pt x="35447" y="76478"/>
                  </a:cubicBezTo>
                  <a:cubicBezTo>
                    <a:pt x="43002" y="82943"/>
                    <a:pt x="51428" y="87358"/>
                    <a:pt x="61016" y="88935"/>
                  </a:cubicBezTo>
                  <a:cubicBezTo>
                    <a:pt x="64939" y="89566"/>
                    <a:pt x="68716" y="90354"/>
                    <a:pt x="71767" y="93823"/>
                  </a:cubicBezTo>
                  <a:cubicBezTo>
                    <a:pt x="80774" y="85781"/>
                    <a:pt x="89636" y="77897"/>
                    <a:pt x="98062" y="70328"/>
                  </a:cubicBezTo>
                  <a:close/>
                  <a:moveTo>
                    <a:pt x="85569" y="115584"/>
                  </a:moveTo>
                  <a:cubicBezTo>
                    <a:pt x="95738" y="106438"/>
                    <a:pt x="105762" y="97608"/>
                    <a:pt x="115786" y="88462"/>
                  </a:cubicBezTo>
                  <a:cubicBezTo>
                    <a:pt x="111283" y="82628"/>
                    <a:pt x="106924" y="76793"/>
                    <a:pt x="102421" y="70801"/>
                  </a:cubicBezTo>
                  <a:cubicBezTo>
                    <a:pt x="92251" y="79789"/>
                    <a:pt x="82227" y="88777"/>
                    <a:pt x="72203" y="97923"/>
                  </a:cubicBezTo>
                  <a:cubicBezTo>
                    <a:pt x="76707" y="103758"/>
                    <a:pt x="81065" y="109592"/>
                    <a:pt x="85569" y="115584"/>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69" name="Google Shape;169;p32"/>
            <p:cNvSpPr/>
            <p:nvPr/>
          </p:nvSpPr>
          <p:spPr>
            <a:xfrm>
              <a:off x="-6181726" y="2692400"/>
              <a:ext cx="292200" cy="292200"/>
            </a:xfrm>
            <a:custGeom>
              <a:avLst/>
              <a:gdLst/>
              <a:ahLst/>
              <a:cxnLst/>
              <a:rect l="l" t="t" r="r" b="b"/>
              <a:pathLst>
                <a:path w="120000" h="120000" extrusionOk="0">
                  <a:moveTo>
                    <a:pt x="119999" y="59999"/>
                  </a:moveTo>
                  <a:cubicBezTo>
                    <a:pt x="119999" y="93061"/>
                    <a:pt x="93061" y="119999"/>
                    <a:pt x="59999" y="119999"/>
                  </a:cubicBezTo>
                  <a:cubicBezTo>
                    <a:pt x="26938" y="119999"/>
                    <a:pt x="0" y="91836"/>
                    <a:pt x="0" y="59999"/>
                  </a:cubicBezTo>
                  <a:cubicBezTo>
                    <a:pt x="0" y="26938"/>
                    <a:pt x="26938" y="0"/>
                    <a:pt x="58775" y="0"/>
                  </a:cubicBezTo>
                  <a:cubicBezTo>
                    <a:pt x="91836" y="0"/>
                    <a:pt x="119999" y="26938"/>
                    <a:pt x="119999" y="59999"/>
                  </a:cubicBezTo>
                  <a:close/>
                  <a:moveTo>
                    <a:pt x="58775" y="93061"/>
                  </a:moveTo>
                  <a:cubicBezTo>
                    <a:pt x="78367" y="93061"/>
                    <a:pt x="93061" y="78367"/>
                    <a:pt x="93061" y="59999"/>
                  </a:cubicBezTo>
                  <a:cubicBezTo>
                    <a:pt x="93061" y="41632"/>
                    <a:pt x="78367" y="26938"/>
                    <a:pt x="61224" y="26938"/>
                  </a:cubicBezTo>
                  <a:cubicBezTo>
                    <a:pt x="42857" y="25714"/>
                    <a:pt x="26938" y="40408"/>
                    <a:pt x="26938" y="58775"/>
                  </a:cubicBezTo>
                  <a:cubicBezTo>
                    <a:pt x="25714" y="77142"/>
                    <a:pt x="40408" y="93061"/>
                    <a:pt x="58775" y="93061"/>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70" name="Google Shape;170;p32"/>
            <p:cNvSpPr/>
            <p:nvPr/>
          </p:nvSpPr>
          <p:spPr>
            <a:xfrm>
              <a:off x="-6197601" y="192087"/>
              <a:ext cx="322200" cy="68400"/>
            </a:xfrm>
            <a:custGeom>
              <a:avLst/>
              <a:gdLst/>
              <a:ahLst/>
              <a:cxnLst/>
              <a:rect l="l" t="t" r="r" b="b"/>
              <a:pathLst>
                <a:path w="120000" h="120000" extrusionOk="0">
                  <a:moveTo>
                    <a:pt x="60000" y="114782"/>
                  </a:moveTo>
                  <a:cubicBezTo>
                    <a:pt x="44444" y="114782"/>
                    <a:pt x="30000" y="120000"/>
                    <a:pt x="14444" y="114782"/>
                  </a:cubicBezTo>
                  <a:cubicBezTo>
                    <a:pt x="8888" y="109565"/>
                    <a:pt x="4444" y="83478"/>
                    <a:pt x="0" y="67826"/>
                  </a:cubicBezTo>
                  <a:cubicBezTo>
                    <a:pt x="4444" y="46956"/>
                    <a:pt x="8888" y="10434"/>
                    <a:pt x="14444" y="10434"/>
                  </a:cubicBezTo>
                  <a:cubicBezTo>
                    <a:pt x="44444" y="0"/>
                    <a:pt x="75555" y="5217"/>
                    <a:pt x="106666" y="10434"/>
                  </a:cubicBezTo>
                  <a:cubicBezTo>
                    <a:pt x="111111" y="10434"/>
                    <a:pt x="115555" y="41739"/>
                    <a:pt x="120000" y="62608"/>
                  </a:cubicBezTo>
                  <a:cubicBezTo>
                    <a:pt x="115555" y="78260"/>
                    <a:pt x="110000" y="109565"/>
                    <a:pt x="105555" y="114782"/>
                  </a:cubicBezTo>
                  <a:cubicBezTo>
                    <a:pt x="90000" y="120000"/>
                    <a:pt x="74444" y="114782"/>
                    <a:pt x="60000" y="114782"/>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71" name="Google Shape;171;p32"/>
            <p:cNvSpPr/>
            <p:nvPr/>
          </p:nvSpPr>
          <p:spPr>
            <a:xfrm>
              <a:off x="-6388101" y="177800"/>
              <a:ext cx="108000" cy="104700"/>
            </a:xfrm>
            <a:custGeom>
              <a:avLst/>
              <a:gdLst/>
              <a:ahLst/>
              <a:cxnLst/>
              <a:rect l="l" t="t" r="r" b="b"/>
              <a:pathLst>
                <a:path w="120000" h="120000" extrusionOk="0">
                  <a:moveTo>
                    <a:pt x="46666" y="120000"/>
                  </a:moveTo>
                  <a:cubicBezTo>
                    <a:pt x="33333" y="99428"/>
                    <a:pt x="10000" y="82285"/>
                    <a:pt x="6666" y="58285"/>
                  </a:cubicBezTo>
                  <a:cubicBezTo>
                    <a:pt x="0" y="24000"/>
                    <a:pt x="26666" y="6857"/>
                    <a:pt x="56666" y="3428"/>
                  </a:cubicBezTo>
                  <a:cubicBezTo>
                    <a:pt x="86666" y="0"/>
                    <a:pt x="120000" y="30857"/>
                    <a:pt x="110000" y="58285"/>
                  </a:cubicBezTo>
                  <a:cubicBezTo>
                    <a:pt x="103333" y="82285"/>
                    <a:pt x="83333" y="99428"/>
                    <a:pt x="70000" y="120000"/>
                  </a:cubicBezTo>
                  <a:cubicBezTo>
                    <a:pt x="60000" y="120000"/>
                    <a:pt x="53333" y="120000"/>
                    <a:pt x="46666" y="120000"/>
                  </a:cubicBezTo>
                  <a:close/>
                </a:path>
              </a:pathLst>
            </a:custGeom>
            <a:solidFill>
              <a:schemeClr val="lt1"/>
            </a:solidFill>
            <a:ln w="9525" cap="flat" cmpd="sng">
              <a:solidFill>
                <a:schemeClr val="lt1"/>
              </a:solidFill>
              <a:prstDash val="solid"/>
              <a:round/>
              <a:headEnd type="none" w="sm" len="sm"/>
              <a:tailEnd type="none" w="sm" len="sm"/>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grpSp>
      <p:grpSp>
        <p:nvGrpSpPr>
          <p:cNvPr id="172" name="Google Shape;172;p32"/>
          <p:cNvGrpSpPr/>
          <p:nvPr/>
        </p:nvGrpSpPr>
        <p:grpSpPr>
          <a:xfrm>
            <a:off x="6969778" y="4003815"/>
            <a:ext cx="608252" cy="642516"/>
            <a:chOff x="-6630988" y="26988"/>
            <a:chExt cx="3999025" cy="4224300"/>
          </a:xfrm>
        </p:grpSpPr>
        <p:sp>
          <p:nvSpPr>
            <p:cNvPr id="173" name="Google Shape;173;p32"/>
            <p:cNvSpPr/>
            <p:nvPr/>
          </p:nvSpPr>
          <p:spPr>
            <a:xfrm>
              <a:off x="-6630988" y="26988"/>
              <a:ext cx="3048000" cy="4224300"/>
            </a:xfrm>
            <a:custGeom>
              <a:avLst/>
              <a:gdLst/>
              <a:ahLst/>
              <a:cxnLst/>
              <a:rect l="l" t="t" r="r" b="b"/>
              <a:pathLst>
                <a:path w="120000" h="120000" extrusionOk="0">
                  <a:moveTo>
                    <a:pt x="57651" y="67627"/>
                  </a:moveTo>
                  <a:cubicBezTo>
                    <a:pt x="53542" y="64322"/>
                    <a:pt x="50841" y="60677"/>
                    <a:pt x="49080" y="56694"/>
                  </a:cubicBezTo>
                  <a:cubicBezTo>
                    <a:pt x="48845" y="56186"/>
                    <a:pt x="48258" y="55762"/>
                    <a:pt x="47788" y="55338"/>
                  </a:cubicBezTo>
                  <a:cubicBezTo>
                    <a:pt x="42387" y="50762"/>
                    <a:pt x="38747" y="45677"/>
                    <a:pt x="38864" y="39491"/>
                  </a:cubicBezTo>
                  <a:cubicBezTo>
                    <a:pt x="38982" y="37118"/>
                    <a:pt x="39217" y="34745"/>
                    <a:pt x="42035" y="33135"/>
                  </a:cubicBezTo>
                  <a:cubicBezTo>
                    <a:pt x="42387" y="32881"/>
                    <a:pt x="42387" y="32372"/>
                    <a:pt x="42387" y="32033"/>
                  </a:cubicBezTo>
                  <a:cubicBezTo>
                    <a:pt x="42504" y="28898"/>
                    <a:pt x="42387" y="25762"/>
                    <a:pt x="42739" y="22711"/>
                  </a:cubicBezTo>
                  <a:cubicBezTo>
                    <a:pt x="43796" y="11779"/>
                    <a:pt x="52602" y="4152"/>
                    <a:pt x="67397" y="1694"/>
                  </a:cubicBezTo>
                  <a:cubicBezTo>
                    <a:pt x="77260" y="0"/>
                    <a:pt x="87240" y="254"/>
                    <a:pt x="96986" y="2711"/>
                  </a:cubicBezTo>
                  <a:cubicBezTo>
                    <a:pt x="102152" y="4067"/>
                    <a:pt x="106614" y="6186"/>
                    <a:pt x="108962" y="9915"/>
                  </a:cubicBezTo>
                  <a:cubicBezTo>
                    <a:pt x="110136" y="11779"/>
                    <a:pt x="111311" y="13559"/>
                    <a:pt x="113072" y="15169"/>
                  </a:cubicBezTo>
                  <a:cubicBezTo>
                    <a:pt x="114833" y="16949"/>
                    <a:pt x="115303" y="19152"/>
                    <a:pt x="115420" y="21271"/>
                  </a:cubicBezTo>
                  <a:cubicBezTo>
                    <a:pt x="115420" y="23983"/>
                    <a:pt x="115538" y="26694"/>
                    <a:pt x="115655" y="29406"/>
                  </a:cubicBezTo>
                  <a:cubicBezTo>
                    <a:pt x="115655" y="29745"/>
                    <a:pt x="115772" y="30254"/>
                    <a:pt x="116125" y="30423"/>
                  </a:cubicBezTo>
                  <a:cubicBezTo>
                    <a:pt x="118590" y="31694"/>
                    <a:pt x="119060" y="33474"/>
                    <a:pt x="119295" y="35423"/>
                  </a:cubicBezTo>
                  <a:cubicBezTo>
                    <a:pt x="120000" y="39322"/>
                    <a:pt x="118708" y="43050"/>
                    <a:pt x="116125" y="46440"/>
                  </a:cubicBezTo>
                  <a:cubicBezTo>
                    <a:pt x="114598" y="48559"/>
                    <a:pt x="112485" y="50508"/>
                    <a:pt x="110606" y="52542"/>
                  </a:cubicBezTo>
                  <a:cubicBezTo>
                    <a:pt x="110136" y="53050"/>
                    <a:pt x="109549" y="53474"/>
                    <a:pt x="109432" y="53983"/>
                  </a:cubicBezTo>
                  <a:cubicBezTo>
                    <a:pt x="107201" y="58983"/>
                    <a:pt x="103913" y="63474"/>
                    <a:pt x="98982" y="67372"/>
                  </a:cubicBezTo>
                  <a:cubicBezTo>
                    <a:pt x="98864" y="67457"/>
                    <a:pt x="98864" y="67542"/>
                    <a:pt x="98630" y="67796"/>
                  </a:cubicBezTo>
                  <a:cubicBezTo>
                    <a:pt x="101095" y="68728"/>
                    <a:pt x="103444" y="69576"/>
                    <a:pt x="105792" y="70593"/>
                  </a:cubicBezTo>
                  <a:cubicBezTo>
                    <a:pt x="106614" y="70932"/>
                    <a:pt x="107553" y="71440"/>
                    <a:pt x="107671" y="71949"/>
                  </a:cubicBezTo>
                  <a:cubicBezTo>
                    <a:pt x="107906" y="72542"/>
                    <a:pt x="107436" y="73389"/>
                    <a:pt x="106966" y="73898"/>
                  </a:cubicBezTo>
                  <a:cubicBezTo>
                    <a:pt x="106262" y="74576"/>
                    <a:pt x="104970" y="74576"/>
                    <a:pt x="103913" y="74152"/>
                  </a:cubicBezTo>
                  <a:cubicBezTo>
                    <a:pt x="101213" y="73050"/>
                    <a:pt x="98395" y="72033"/>
                    <a:pt x="95694" y="70932"/>
                  </a:cubicBezTo>
                  <a:cubicBezTo>
                    <a:pt x="94872" y="70593"/>
                    <a:pt x="94285" y="70593"/>
                    <a:pt x="93463" y="71016"/>
                  </a:cubicBezTo>
                  <a:cubicBezTo>
                    <a:pt x="83600" y="76186"/>
                    <a:pt x="72915" y="76186"/>
                    <a:pt x="62935" y="70932"/>
                  </a:cubicBezTo>
                  <a:cubicBezTo>
                    <a:pt x="61996" y="70508"/>
                    <a:pt x="61409" y="70508"/>
                    <a:pt x="60352" y="70847"/>
                  </a:cubicBezTo>
                  <a:cubicBezTo>
                    <a:pt x="50489" y="74067"/>
                    <a:pt x="40626" y="77288"/>
                    <a:pt x="30763" y="80508"/>
                  </a:cubicBezTo>
                  <a:cubicBezTo>
                    <a:pt x="28884" y="81186"/>
                    <a:pt x="27123" y="81779"/>
                    <a:pt x="25244" y="82288"/>
                  </a:cubicBezTo>
                  <a:cubicBezTo>
                    <a:pt x="20665" y="83644"/>
                    <a:pt x="17260" y="86016"/>
                    <a:pt x="14559" y="88898"/>
                  </a:cubicBezTo>
                  <a:cubicBezTo>
                    <a:pt x="9275" y="94661"/>
                    <a:pt x="6457" y="101101"/>
                    <a:pt x="5518" y="108050"/>
                  </a:cubicBezTo>
                  <a:cubicBezTo>
                    <a:pt x="5401" y="108389"/>
                    <a:pt x="5518" y="108813"/>
                    <a:pt x="5518" y="109491"/>
                  </a:cubicBezTo>
                  <a:cubicBezTo>
                    <a:pt x="9393" y="110338"/>
                    <a:pt x="13385" y="111271"/>
                    <a:pt x="17495" y="112033"/>
                  </a:cubicBezTo>
                  <a:cubicBezTo>
                    <a:pt x="28414" y="113898"/>
                    <a:pt x="39569" y="114745"/>
                    <a:pt x="50841" y="115423"/>
                  </a:cubicBezTo>
                  <a:cubicBezTo>
                    <a:pt x="64109" y="116186"/>
                    <a:pt x="77377" y="116271"/>
                    <a:pt x="90645" y="116016"/>
                  </a:cubicBezTo>
                  <a:cubicBezTo>
                    <a:pt x="93581" y="116016"/>
                    <a:pt x="96516" y="115847"/>
                    <a:pt x="99452" y="115762"/>
                  </a:cubicBezTo>
                  <a:cubicBezTo>
                    <a:pt x="101448" y="115762"/>
                    <a:pt x="102622" y="116440"/>
                    <a:pt x="102622" y="117542"/>
                  </a:cubicBezTo>
                  <a:cubicBezTo>
                    <a:pt x="102739" y="118728"/>
                    <a:pt x="101682" y="119576"/>
                    <a:pt x="99686" y="119576"/>
                  </a:cubicBezTo>
                  <a:cubicBezTo>
                    <a:pt x="88062" y="119661"/>
                    <a:pt x="76320" y="119999"/>
                    <a:pt x="64696" y="119745"/>
                  </a:cubicBezTo>
                  <a:cubicBezTo>
                    <a:pt x="54363" y="119491"/>
                    <a:pt x="44031" y="118728"/>
                    <a:pt x="33816" y="117966"/>
                  </a:cubicBezTo>
                  <a:cubicBezTo>
                    <a:pt x="23248" y="117118"/>
                    <a:pt x="12915" y="115593"/>
                    <a:pt x="2935" y="112711"/>
                  </a:cubicBezTo>
                  <a:cubicBezTo>
                    <a:pt x="234" y="111949"/>
                    <a:pt x="0" y="111694"/>
                    <a:pt x="117" y="109576"/>
                  </a:cubicBezTo>
                  <a:cubicBezTo>
                    <a:pt x="821" y="100677"/>
                    <a:pt x="4696" y="92542"/>
                    <a:pt x="11976" y="85254"/>
                  </a:cubicBezTo>
                  <a:cubicBezTo>
                    <a:pt x="14794" y="82457"/>
                    <a:pt x="18317" y="80338"/>
                    <a:pt x="22896" y="78898"/>
                  </a:cubicBezTo>
                  <a:cubicBezTo>
                    <a:pt x="31702" y="76186"/>
                    <a:pt x="40626" y="73389"/>
                    <a:pt x="49432" y="70593"/>
                  </a:cubicBezTo>
                  <a:cubicBezTo>
                    <a:pt x="52133" y="69745"/>
                    <a:pt x="54716" y="68644"/>
                    <a:pt x="57651" y="67627"/>
                  </a:cubicBezTo>
                  <a:close/>
                  <a:moveTo>
                    <a:pt x="114011" y="34067"/>
                  </a:moveTo>
                  <a:cubicBezTo>
                    <a:pt x="110841" y="33728"/>
                    <a:pt x="110489" y="33474"/>
                    <a:pt x="110371" y="31101"/>
                  </a:cubicBezTo>
                  <a:cubicBezTo>
                    <a:pt x="110254" y="27711"/>
                    <a:pt x="110254" y="24406"/>
                    <a:pt x="110019" y="21101"/>
                  </a:cubicBezTo>
                  <a:cubicBezTo>
                    <a:pt x="110019" y="18813"/>
                    <a:pt x="109080" y="16864"/>
                    <a:pt x="106497" y="15508"/>
                  </a:cubicBezTo>
                  <a:cubicBezTo>
                    <a:pt x="105792" y="15169"/>
                    <a:pt x="105440" y="14406"/>
                    <a:pt x="105322" y="13898"/>
                  </a:cubicBezTo>
                  <a:cubicBezTo>
                    <a:pt x="104970" y="12203"/>
                    <a:pt x="103913" y="10847"/>
                    <a:pt x="102504" y="9661"/>
                  </a:cubicBezTo>
                  <a:cubicBezTo>
                    <a:pt x="100039" y="7711"/>
                    <a:pt x="96986" y="6525"/>
                    <a:pt x="93463" y="5762"/>
                  </a:cubicBezTo>
                  <a:cubicBezTo>
                    <a:pt x="86771" y="4406"/>
                    <a:pt x="79960" y="4237"/>
                    <a:pt x="73033" y="4745"/>
                  </a:cubicBezTo>
                  <a:cubicBezTo>
                    <a:pt x="68101" y="5084"/>
                    <a:pt x="63170" y="6016"/>
                    <a:pt x="59060" y="8135"/>
                  </a:cubicBezTo>
                  <a:cubicBezTo>
                    <a:pt x="51663" y="11864"/>
                    <a:pt x="48258" y="17203"/>
                    <a:pt x="47906" y="23559"/>
                  </a:cubicBezTo>
                  <a:cubicBezTo>
                    <a:pt x="47671" y="27033"/>
                    <a:pt x="47788" y="30593"/>
                    <a:pt x="47671" y="34067"/>
                  </a:cubicBezTo>
                  <a:cubicBezTo>
                    <a:pt x="47671" y="35084"/>
                    <a:pt x="47318" y="36016"/>
                    <a:pt x="45909" y="36186"/>
                  </a:cubicBezTo>
                  <a:cubicBezTo>
                    <a:pt x="44266" y="36440"/>
                    <a:pt x="44148" y="37118"/>
                    <a:pt x="44148" y="38050"/>
                  </a:cubicBezTo>
                  <a:cubicBezTo>
                    <a:pt x="43561" y="44067"/>
                    <a:pt x="46849" y="48983"/>
                    <a:pt x="52367" y="53305"/>
                  </a:cubicBezTo>
                  <a:cubicBezTo>
                    <a:pt x="53189" y="53898"/>
                    <a:pt x="53776" y="54661"/>
                    <a:pt x="54129" y="55423"/>
                  </a:cubicBezTo>
                  <a:cubicBezTo>
                    <a:pt x="55655" y="59152"/>
                    <a:pt x="57886" y="62627"/>
                    <a:pt x="61643" y="65423"/>
                  </a:cubicBezTo>
                  <a:cubicBezTo>
                    <a:pt x="67279" y="69661"/>
                    <a:pt x="73972" y="71779"/>
                    <a:pt x="82191" y="70762"/>
                  </a:cubicBezTo>
                  <a:cubicBezTo>
                    <a:pt x="88062" y="70084"/>
                    <a:pt x="92172" y="67372"/>
                    <a:pt x="95929" y="64322"/>
                  </a:cubicBezTo>
                  <a:cubicBezTo>
                    <a:pt x="100156" y="60932"/>
                    <a:pt x="102739" y="56864"/>
                    <a:pt x="104500" y="52542"/>
                  </a:cubicBezTo>
                  <a:cubicBezTo>
                    <a:pt x="104735" y="51864"/>
                    <a:pt x="105322" y="51101"/>
                    <a:pt x="105909" y="50593"/>
                  </a:cubicBezTo>
                  <a:cubicBezTo>
                    <a:pt x="108610" y="48559"/>
                    <a:pt x="110606" y="46355"/>
                    <a:pt x="112250" y="43813"/>
                  </a:cubicBezTo>
                  <a:cubicBezTo>
                    <a:pt x="114129" y="40677"/>
                    <a:pt x="114481" y="37372"/>
                    <a:pt x="114011" y="34067"/>
                  </a:cubicBezTo>
                  <a:close/>
                </a:path>
              </a:pathLst>
            </a:custGeom>
            <a:solidFill>
              <a:schemeClr val="lt1"/>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74" name="Google Shape;174;p32"/>
            <p:cNvSpPr/>
            <p:nvPr/>
          </p:nvSpPr>
          <p:spPr>
            <a:xfrm>
              <a:off x="-4170363" y="2640013"/>
              <a:ext cx="1538400" cy="1539900"/>
            </a:xfrm>
            <a:custGeom>
              <a:avLst/>
              <a:gdLst/>
              <a:ahLst/>
              <a:cxnLst/>
              <a:rect l="l" t="t" r="r" b="b"/>
              <a:pathLst>
                <a:path w="120000" h="120000" extrusionOk="0">
                  <a:moveTo>
                    <a:pt x="60000" y="119767"/>
                  </a:moveTo>
                  <a:cubicBezTo>
                    <a:pt x="29534" y="119534"/>
                    <a:pt x="0" y="94651"/>
                    <a:pt x="465" y="59069"/>
                  </a:cubicBezTo>
                  <a:cubicBezTo>
                    <a:pt x="1162" y="23255"/>
                    <a:pt x="31860" y="0"/>
                    <a:pt x="60930" y="465"/>
                  </a:cubicBezTo>
                  <a:cubicBezTo>
                    <a:pt x="92558" y="697"/>
                    <a:pt x="120000" y="28372"/>
                    <a:pt x="119767" y="60232"/>
                  </a:cubicBezTo>
                  <a:cubicBezTo>
                    <a:pt x="119534" y="92558"/>
                    <a:pt x="92093" y="120000"/>
                    <a:pt x="60000" y="119767"/>
                  </a:cubicBezTo>
                  <a:close/>
                  <a:moveTo>
                    <a:pt x="60000" y="109302"/>
                  </a:moveTo>
                  <a:cubicBezTo>
                    <a:pt x="87674" y="109534"/>
                    <a:pt x="109069" y="88372"/>
                    <a:pt x="109302" y="60697"/>
                  </a:cubicBezTo>
                  <a:cubicBezTo>
                    <a:pt x="109534" y="32558"/>
                    <a:pt x="88604" y="11162"/>
                    <a:pt x="60697" y="10930"/>
                  </a:cubicBezTo>
                  <a:cubicBezTo>
                    <a:pt x="34186" y="10465"/>
                    <a:pt x="10465" y="30697"/>
                    <a:pt x="10930" y="61627"/>
                  </a:cubicBezTo>
                  <a:cubicBezTo>
                    <a:pt x="11395" y="86046"/>
                    <a:pt x="30232" y="109069"/>
                    <a:pt x="60000" y="109302"/>
                  </a:cubicBezTo>
                  <a:close/>
                </a:path>
              </a:pathLst>
            </a:custGeom>
            <a:solidFill>
              <a:schemeClr val="lt1"/>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75" name="Google Shape;175;p32"/>
            <p:cNvSpPr/>
            <p:nvPr/>
          </p:nvSpPr>
          <p:spPr>
            <a:xfrm>
              <a:off x="-3676650" y="2882900"/>
              <a:ext cx="579300" cy="1038300"/>
            </a:xfrm>
            <a:custGeom>
              <a:avLst/>
              <a:gdLst/>
              <a:ahLst/>
              <a:cxnLst/>
              <a:rect l="l" t="t" r="r" b="b"/>
              <a:pathLst>
                <a:path w="120000" h="120000" extrusionOk="0">
                  <a:moveTo>
                    <a:pt x="43917" y="103448"/>
                  </a:moveTo>
                  <a:cubicBezTo>
                    <a:pt x="34020" y="103448"/>
                    <a:pt x="24742" y="103793"/>
                    <a:pt x="16082" y="103448"/>
                  </a:cubicBezTo>
                  <a:cubicBezTo>
                    <a:pt x="6185" y="103448"/>
                    <a:pt x="618" y="100689"/>
                    <a:pt x="0" y="96206"/>
                  </a:cubicBezTo>
                  <a:cubicBezTo>
                    <a:pt x="0" y="91379"/>
                    <a:pt x="6185" y="88275"/>
                    <a:pt x="16082" y="87931"/>
                  </a:cubicBezTo>
                  <a:cubicBezTo>
                    <a:pt x="25360" y="87931"/>
                    <a:pt x="34020" y="87931"/>
                    <a:pt x="43917" y="87931"/>
                  </a:cubicBezTo>
                  <a:cubicBezTo>
                    <a:pt x="43917" y="80689"/>
                    <a:pt x="43917" y="73448"/>
                    <a:pt x="43917" y="66551"/>
                  </a:cubicBezTo>
                  <a:cubicBezTo>
                    <a:pt x="43298" y="65172"/>
                    <a:pt x="40206" y="63793"/>
                    <a:pt x="37731" y="63103"/>
                  </a:cubicBezTo>
                  <a:cubicBezTo>
                    <a:pt x="17319" y="57586"/>
                    <a:pt x="3711" y="48965"/>
                    <a:pt x="1855" y="36206"/>
                  </a:cubicBezTo>
                  <a:cubicBezTo>
                    <a:pt x="0" y="21724"/>
                    <a:pt x="18556" y="7931"/>
                    <a:pt x="43298" y="3793"/>
                  </a:cubicBezTo>
                  <a:cubicBezTo>
                    <a:pt x="67422" y="0"/>
                    <a:pt x="93402" y="6206"/>
                    <a:pt x="107010" y="19310"/>
                  </a:cubicBezTo>
                  <a:cubicBezTo>
                    <a:pt x="120000" y="31724"/>
                    <a:pt x="115670" y="46206"/>
                    <a:pt x="95876" y="56551"/>
                  </a:cubicBezTo>
                  <a:cubicBezTo>
                    <a:pt x="92783" y="58275"/>
                    <a:pt x="89072" y="60344"/>
                    <a:pt x="84742" y="61034"/>
                  </a:cubicBezTo>
                  <a:cubicBezTo>
                    <a:pt x="72371" y="63103"/>
                    <a:pt x="71134" y="67586"/>
                    <a:pt x="71752" y="73793"/>
                  </a:cubicBezTo>
                  <a:cubicBezTo>
                    <a:pt x="72371" y="85862"/>
                    <a:pt x="71752" y="97931"/>
                    <a:pt x="71752" y="110000"/>
                  </a:cubicBezTo>
                  <a:cubicBezTo>
                    <a:pt x="71752" y="116206"/>
                    <a:pt x="66185" y="120000"/>
                    <a:pt x="58144" y="120000"/>
                  </a:cubicBezTo>
                  <a:cubicBezTo>
                    <a:pt x="49484" y="119655"/>
                    <a:pt x="43917" y="116206"/>
                    <a:pt x="43917" y="110000"/>
                  </a:cubicBezTo>
                  <a:cubicBezTo>
                    <a:pt x="43917" y="108275"/>
                    <a:pt x="43917" y="106206"/>
                    <a:pt x="43917" y="103448"/>
                  </a:cubicBezTo>
                  <a:close/>
                  <a:moveTo>
                    <a:pt x="57525" y="49655"/>
                  </a:moveTo>
                  <a:cubicBezTo>
                    <a:pt x="76701" y="49655"/>
                    <a:pt x="87216" y="43793"/>
                    <a:pt x="86597" y="33793"/>
                  </a:cubicBezTo>
                  <a:cubicBezTo>
                    <a:pt x="86597" y="24137"/>
                    <a:pt x="75463" y="17931"/>
                    <a:pt x="57525" y="18275"/>
                  </a:cubicBezTo>
                  <a:cubicBezTo>
                    <a:pt x="39587" y="18275"/>
                    <a:pt x="29072" y="24137"/>
                    <a:pt x="29690" y="34482"/>
                  </a:cubicBezTo>
                  <a:cubicBezTo>
                    <a:pt x="29690" y="44137"/>
                    <a:pt x="40206" y="49655"/>
                    <a:pt x="57525" y="49655"/>
                  </a:cubicBezTo>
                  <a:close/>
                </a:path>
              </a:pathLst>
            </a:custGeom>
            <a:solidFill>
              <a:schemeClr val="lt1"/>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grpSp>
      <p:sp>
        <p:nvSpPr>
          <p:cNvPr id="176" name="Google Shape;176;p32"/>
          <p:cNvSpPr txBox="1"/>
          <p:nvPr/>
        </p:nvSpPr>
        <p:spPr>
          <a:xfrm>
            <a:off x="7647502" y="3837722"/>
            <a:ext cx="4047900" cy="974700"/>
          </a:xfrm>
          <a:prstGeom prst="rect">
            <a:avLst/>
          </a:prstGeom>
          <a:noFill/>
          <a:ln>
            <a:noFill/>
          </a:ln>
        </p:spPr>
        <p:txBody>
          <a:bodyPr spcFirstLastPara="1" wrap="square" lIns="0" tIns="0" rIns="0" bIns="0" anchor="ctr" anchorCtr="0">
            <a:noAutofit/>
          </a:bodyPr>
          <a:lstStyle/>
          <a:p>
            <a:pPr marL="177796" marR="0" lvl="0" indent="-12696" algn="l" rtl="0">
              <a:lnSpc>
                <a:spcPct val="100000"/>
              </a:lnSpc>
              <a:spcBef>
                <a:spcPts val="0"/>
              </a:spcBef>
              <a:spcAft>
                <a:spcPts val="0"/>
              </a:spcAft>
              <a:buClr>
                <a:srgbClr val="000000"/>
              </a:buClr>
              <a:buSzPts val="1600"/>
              <a:buFont typeface="Arial"/>
              <a:buNone/>
            </a:pPr>
            <a:r>
              <a:rPr lang="en-US" sz="1600" dirty="0">
                <a:solidFill>
                  <a:schemeClr val="lt1"/>
                </a:solidFill>
                <a:latin typeface="Lato Light"/>
                <a:ea typeface="Lato Light"/>
                <a:cs typeface="Lato Light"/>
                <a:sym typeface="Lato Light"/>
              </a:rPr>
              <a:t>O</a:t>
            </a:r>
            <a:r>
              <a:rPr lang="en-US" sz="1600" b="0" i="0" u="none" strike="noStrike" cap="none" dirty="0">
                <a:solidFill>
                  <a:schemeClr val="lt1"/>
                </a:solidFill>
                <a:latin typeface="Lato Light"/>
                <a:ea typeface="Lato Light"/>
                <a:cs typeface="Lato Light"/>
                <a:sym typeface="Lato Light"/>
              </a:rPr>
              <a:t>ver </a:t>
            </a:r>
            <a:r>
              <a:rPr lang="en-US" sz="1600" dirty="0">
                <a:solidFill>
                  <a:schemeClr val="lt1"/>
                </a:solidFill>
                <a:latin typeface="Lato Light"/>
                <a:ea typeface="Lato Light"/>
                <a:cs typeface="Lato Light"/>
                <a:sym typeface="Lato Light"/>
              </a:rPr>
              <a:t>2</a:t>
            </a:r>
            <a:r>
              <a:rPr lang="en-US" sz="1600" b="0" i="0" u="none" strike="noStrike" cap="none" dirty="0">
                <a:solidFill>
                  <a:schemeClr val="lt1"/>
                </a:solidFill>
                <a:latin typeface="Lato Light"/>
                <a:ea typeface="Lato Light"/>
                <a:cs typeface="Lato Light"/>
                <a:sym typeface="Lato Light"/>
              </a:rPr>
              <a:t>000 properties </a:t>
            </a:r>
            <a:r>
              <a:rPr lang="en-US" sz="1600" dirty="0">
                <a:solidFill>
                  <a:schemeClr val="lt1"/>
                </a:solidFill>
                <a:latin typeface="Lato Light"/>
                <a:ea typeface="Lato Light"/>
                <a:cs typeface="Lato Light"/>
                <a:sym typeface="Lato Light"/>
              </a:rPr>
              <a:t>under management</a:t>
            </a:r>
            <a:r>
              <a:rPr lang="en-US" sz="1600" b="0" i="0" u="none" strike="noStrike" cap="none" dirty="0">
                <a:solidFill>
                  <a:schemeClr val="lt1"/>
                </a:solidFill>
                <a:latin typeface="Lato Light"/>
                <a:ea typeface="Lato Light"/>
                <a:cs typeface="Lato Light"/>
                <a:sym typeface="Lato Light"/>
              </a:rPr>
              <a:t> and another </a:t>
            </a:r>
            <a:r>
              <a:rPr lang="en-US" sz="1600" dirty="0">
                <a:solidFill>
                  <a:schemeClr val="lt1"/>
                </a:solidFill>
                <a:latin typeface="Lato Light"/>
                <a:ea typeface="Lato Light"/>
                <a:cs typeface="Lato Light"/>
                <a:sym typeface="Lato Light"/>
              </a:rPr>
              <a:t>8</a:t>
            </a:r>
            <a:r>
              <a:rPr lang="en-US" sz="1600" b="0" i="0" u="none" strike="noStrike" cap="none" dirty="0">
                <a:solidFill>
                  <a:schemeClr val="lt1"/>
                </a:solidFill>
                <a:latin typeface="Lato Light"/>
                <a:ea typeface="Lato Light"/>
                <a:cs typeface="Lato Light"/>
                <a:sym typeface="Lato Light"/>
              </a:rPr>
              <a:t>000 sold with </a:t>
            </a:r>
            <a:r>
              <a:rPr lang="en-US" sz="1600" dirty="0">
                <a:solidFill>
                  <a:schemeClr val="lt1"/>
                </a:solidFill>
                <a:latin typeface="Lato Light"/>
                <a:ea typeface="Lato Light"/>
                <a:cs typeface="Lato Light"/>
                <a:sym typeface="Lato Light"/>
              </a:rPr>
              <a:t>Tripvillas management</a:t>
            </a:r>
            <a:r>
              <a:rPr lang="en-US" sz="1600" b="0" i="0" u="none" strike="noStrike" cap="none" dirty="0">
                <a:solidFill>
                  <a:schemeClr val="lt1"/>
                </a:solidFill>
                <a:latin typeface="Lato Light"/>
                <a:ea typeface="Lato Light"/>
                <a:cs typeface="Lato Light"/>
                <a:sym typeface="Lato Light"/>
              </a:rPr>
              <a:t> and  handover by</a:t>
            </a:r>
            <a:r>
              <a:rPr lang="en-US" sz="1600" dirty="0">
                <a:solidFill>
                  <a:schemeClr val="lt1"/>
                </a:solidFill>
                <a:latin typeface="Lato Light"/>
                <a:ea typeface="Lato Light"/>
                <a:cs typeface="Lato Light"/>
                <a:sym typeface="Lato Light"/>
              </a:rPr>
              <a:t> 2023.</a:t>
            </a:r>
            <a:endParaRPr sz="1400" b="0" i="0" u="none" strike="noStrike" cap="none" dirty="0">
              <a:solidFill>
                <a:schemeClr val="lt1"/>
              </a:solidFill>
              <a:latin typeface="Arial"/>
              <a:ea typeface="Arial"/>
              <a:cs typeface="Arial"/>
              <a:sym typeface="Arial"/>
            </a:endParaRPr>
          </a:p>
        </p:txBody>
      </p:sp>
      <p:sp>
        <p:nvSpPr>
          <p:cNvPr id="177" name="Google Shape;177;p32"/>
          <p:cNvSpPr txBox="1"/>
          <p:nvPr/>
        </p:nvSpPr>
        <p:spPr>
          <a:xfrm>
            <a:off x="7647501" y="5066780"/>
            <a:ext cx="4047900" cy="974700"/>
          </a:xfrm>
          <a:prstGeom prst="rect">
            <a:avLst/>
          </a:prstGeom>
          <a:noFill/>
          <a:ln>
            <a:noFill/>
          </a:ln>
        </p:spPr>
        <p:txBody>
          <a:bodyPr spcFirstLastPara="1" wrap="square" lIns="0" tIns="0" rIns="0" bIns="0" anchor="ctr" anchorCtr="0">
            <a:noAutofit/>
          </a:bodyPr>
          <a:lstStyle/>
          <a:p>
            <a:pPr marL="177796" marR="0" lvl="0" indent="-12696" algn="l" rtl="0">
              <a:lnSpc>
                <a:spcPct val="100000"/>
              </a:lnSpc>
              <a:spcBef>
                <a:spcPts val="0"/>
              </a:spcBef>
              <a:spcAft>
                <a:spcPts val="0"/>
              </a:spcAft>
              <a:buClr>
                <a:srgbClr val="000000"/>
              </a:buClr>
              <a:buSzPts val="1600"/>
              <a:buFont typeface="Arial"/>
              <a:buNone/>
            </a:pPr>
            <a:r>
              <a:rPr lang="en-US" sz="1600">
                <a:solidFill>
                  <a:schemeClr val="lt1"/>
                </a:solidFill>
                <a:latin typeface="Lato Light"/>
                <a:ea typeface="Lato Light"/>
                <a:cs typeface="Lato Light"/>
                <a:sym typeface="Lato Light"/>
              </a:rPr>
              <a:t>100% owned subsidiaries in India, USA. Over 70 Authorized agents and 60,000+ empaneled travel agencies.</a:t>
            </a:r>
            <a:endParaRPr sz="1400" b="0" i="0" u="none" strike="noStrike" cap="none">
              <a:solidFill>
                <a:schemeClr val="lt1"/>
              </a:solidFill>
              <a:latin typeface="Arial"/>
              <a:ea typeface="Arial"/>
              <a:cs typeface="Arial"/>
              <a:sym typeface="Arial"/>
            </a:endParaRPr>
          </a:p>
        </p:txBody>
      </p:sp>
      <p:grpSp>
        <p:nvGrpSpPr>
          <p:cNvPr id="178" name="Google Shape;178;p32"/>
          <p:cNvGrpSpPr/>
          <p:nvPr/>
        </p:nvGrpSpPr>
        <p:grpSpPr>
          <a:xfrm>
            <a:off x="6994145" y="5276065"/>
            <a:ext cx="558946" cy="555924"/>
            <a:chOff x="8278813" y="1957388"/>
            <a:chExt cx="1165200" cy="1158900"/>
          </a:xfrm>
        </p:grpSpPr>
        <p:sp>
          <p:nvSpPr>
            <p:cNvPr id="179" name="Google Shape;179;p32"/>
            <p:cNvSpPr/>
            <p:nvPr/>
          </p:nvSpPr>
          <p:spPr>
            <a:xfrm>
              <a:off x="8693150" y="2085975"/>
              <a:ext cx="333300" cy="315900"/>
            </a:xfrm>
            <a:custGeom>
              <a:avLst/>
              <a:gdLst/>
              <a:ahLst/>
              <a:cxnLst/>
              <a:rect l="l" t="t" r="r" b="b"/>
              <a:pathLst>
                <a:path w="120000" h="120000" extrusionOk="0">
                  <a:moveTo>
                    <a:pt x="111702" y="38426"/>
                  </a:moveTo>
                  <a:cubicBezTo>
                    <a:pt x="81063" y="33707"/>
                    <a:pt x="81063" y="33707"/>
                    <a:pt x="81063" y="33707"/>
                  </a:cubicBezTo>
                  <a:cubicBezTo>
                    <a:pt x="67659" y="5393"/>
                    <a:pt x="67659" y="5393"/>
                    <a:pt x="67659" y="5393"/>
                  </a:cubicBezTo>
                  <a:cubicBezTo>
                    <a:pt x="66382" y="2022"/>
                    <a:pt x="63191" y="0"/>
                    <a:pt x="60000" y="0"/>
                  </a:cubicBezTo>
                  <a:cubicBezTo>
                    <a:pt x="56170" y="0"/>
                    <a:pt x="53617" y="2022"/>
                    <a:pt x="51702" y="5393"/>
                  </a:cubicBezTo>
                  <a:cubicBezTo>
                    <a:pt x="38297" y="33707"/>
                    <a:pt x="38297" y="33707"/>
                    <a:pt x="38297" y="33707"/>
                  </a:cubicBezTo>
                  <a:cubicBezTo>
                    <a:pt x="8297" y="38426"/>
                    <a:pt x="8297" y="38426"/>
                    <a:pt x="8297" y="38426"/>
                  </a:cubicBezTo>
                  <a:cubicBezTo>
                    <a:pt x="5106" y="39101"/>
                    <a:pt x="1914" y="41797"/>
                    <a:pt x="1276" y="45168"/>
                  </a:cubicBezTo>
                  <a:cubicBezTo>
                    <a:pt x="0" y="48539"/>
                    <a:pt x="638" y="51910"/>
                    <a:pt x="3191" y="54606"/>
                  </a:cubicBezTo>
                  <a:cubicBezTo>
                    <a:pt x="24893" y="76853"/>
                    <a:pt x="24893" y="76853"/>
                    <a:pt x="24893" y="76853"/>
                  </a:cubicBezTo>
                  <a:cubicBezTo>
                    <a:pt x="19787" y="108539"/>
                    <a:pt x="19787" y="108539"/>
                    <a:pt x="19787" y="108539"/>
                  </a:cubicBezTo>
                  <a:cubicBezTo>
                    <a:pt x="19148" y="111910"/>
                    <a:pt x="21063" y="115955"/>
                    <a:pt x="23617" y="117977"/>
                  </a:cubicBezTo>
                  <a:cubicBezTo>
                    <a:pt x="26170" y="120000"/>
                    <a:pt x="30000" y="120000"/>
                    <a:pt x="33191" y="118651"/>
                  </a:cubicBezTo>
                  <a:cubicBezTo>
                    <a:pt x="60000" y="103820"/>
                    <a:pt x="60000" y="103820"/>
                    <a:pt x="60000" y="103820"/>
                  </a:cubicBezTo>
                  <a:cubicBezTo>
                    <a:pt x="86808" y="118651"/>
                    <a:pt x="86808" y="118651"/>
                    <a:pt x="86808" y="118651"/>
                  </a:cubicBezTo>
                  <a:cubicBezTo>
                    <a:pt x="88085" y="119325"/>
                    <a:pt x="89361" y="120000"/>
                    <a:pt x="90638" y="120000"/>
                  </a:cubicBezTo>
                  <a:cubicBezTo>
                    <a:pt x="92553" y="120000"/>
                    <a:pt x="94468" y="119325"/>
                    <a:pt x="96382" y="117977"/>
                  </a:cubicBezTo>
                  <a:cubicBezTo>
                    <a:pt x="98936" y="115955"/>
                    <a:pt x="100212" y="111910"/>
                    <a:pt x="99574" y="108539"/>
                  </a:cubicBezTo>
                  <a:cubicBezTo>
                    <a:pt x="94468" y="76853"/>
                    <a:pt x="94468" y="76853"/>
                    <a:pt x="94468" y="76853"/>
                  </a:cubicBezTo>
                  <a:cubicBezTo>
                    <a:pt x="116170" y="54606"/>
                    <a:pt x="116170" y="54606"/>
                    <a:pt x="116170" y="54606"/>
                  </a:cubicBezTo>
                  <a:cubicBezTo>
                    <a:pt x="118723" y="51910"/>
                    <a:pt x="120000" y="48539"/>
                    <a:pt x="118723" y="45168"/>
                  </a:cubicBezTo>
                  <a:cubicBezTo>
                    <a:pt x="117446" y="41797"/>
                    <a:pt x="114893" y="39101"/>
                    <a:pt x="111702" y="38426"/>
                  </a:cubicBezTo>
                  <a:close/>
                  <a:moveTo>
                    <a:pt x="78510" y="66741"/>
                  </a:moveTo>
                  <a:cubicBezTo>
                    <a:pt x="76595" y="69438"/>
                    <a:pt x="75957" y="72134"/>
                    <a:pt x="75957" y="75505"/>
                  </a:cubicBezTo>
                  <a:cubicBezTo>
                    <a:pt x="79148" y="93033"/>
                    <a:pt x="79148" y="93033"/>
                    <a:pt x="79148" y="93033"/>
                  </a:cubicBezTo>
                  <a:cubicBezTo>
                    <a:pt x="63829" y="84943"/>
                    <a:pt x="63829" y="84943"/>
                    <a:pt x="63829" y="84943"/>
                  </a:cubicBezTo>
                  <a:cubicBezTo>
                    <a:pt x="62553" y="84269"/>
                    <a:pt x="61276" y="83595"/>
                    <a:pt x="60000" y="83595"/>
                  </a:cubicBezTo>
                  <a:cubicBezTo>
                    <a:pt x="58723" y="83595"/>
                    <a:pt x="56808" y="84269"/>
                    <a:pt x="55531" y="84943"/>
                  </a:cubicBezTo>
                  <a:cubicBezTo>
                    <a:pt x="40851" y="93033"/>
                    <a:pt x="40851" y="93033"/>
                    <a:pt x="40851" y="93033"/>
                  </a:cubicBezTo>
                  <a:cubicBezTo>
                    <a:pt x="43404" y="75505"/>
                    <a:pt x="43404" y="75505"/>
                    <a:pt x="43404" y="75505"/>
                  </a:cubicBezTo>
                  <a:cubicBezTo>
                    <a:pt x="44042" y="72134"/>
                    <a:pt x="42765" y="69438"/>
                    <a:pt x="40851" y="66741"/>
                  </a:cubicBezTo>
                  <a:cubicBezTo>
                    <a:pt x="28723" y="54606"/>
                    <a:pt x="28723" y="54606"/>
                    <a:pt x="28723" y="54606"/>
                  </a:cubicBezTo>
                  <a:cubicBezTo>
                    <a:pt x="45319" y="51910"/>
                    <a:pt x="45319" y="51910"/>
                    <a:pt x="45319" y="51910"/>
                  </a:cubicBezTo>
                  <a:cubicBezTo>
                    <a:pt x="48510" y="51235"/>
                    <a:pt x="51063" y="49213"/>
                    <a:pt x="52340" y="46516"/>
                  </a:cubicBezTo>
                  <a:cubicBezTo>
                    <a:pt x="60000" y="30337"/>
                    <a:pt x="60000" y="30337"/>
                    <a:pt x="60000" y="30337"/>
                  </a:cubicBezTo>
                  <a:cubicBezTo>
                    <a:pt x="67659" y="46516"/>
                    <a:pt x="67659" y="46516"/>
                    <a:pt x="67659" y="46516"/>
                  </a:cubicBezTo>
                  <a:cubicBezTo>
                    <a:pt x="68936" y="49213"/>
                    <a:pt x="71489" y="51235"/>
                    <a:pt x="74042" y="51910"/>
                  </a:cubicBezTo>
                  <a:cubicBezTo>
                    <a:pt x="90638" y="54606"/>
                    <a:pt x="90638" y="54606"/>
                    <a:pt x="90638" y="54606"/>
                  </a:cubicBezTo>
                  <a:lnTo>
                    <a:pt x="78510" y="66741"/>
                  </a:lnTo>
                  <a:close/>
                </a:path>
              </a:pathLst>
            </a:custGeom>
            <a:solidFill>
              <a:schemeClr val="lt1"/>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80" name="Google Shape;180;p32"/>
            <p:cNvSpPr/>
            <p:nvPr/>
          </p:nvSpPr>
          <p:spPr>
            <a:xfrm>
              <a:off x="8731250" y="2976563"/>
              <a:ext cx="255600" cy="49200"/>
            </a:xfrm>
            <a:custGeom>
              <a:avLst/>
              <a:gdLst/>
              <a:ahLst/>
              <a:cxnLst/>
              <a:rect l="l" t="t" r="r" b="b"/>
              <a:pathLst>
                <a:path w="120000" h="120000" extrusionOk="0">
                  <a:moveTo>
                    <a:pt x="108333" y="0"/>
                  </a:moveTo>
                  <a:cubicBezTo>
                    <a:pt x="11666" y="0"/>
                    <a:pt x="11666" y="0"/>
                    <a:pt x="11666" y="0"/>
                  </a:cubicBezTo>
                  <a:cubicBezTo>
                    <a:pt x="5000" y="0"/>
                    <a:pt x="0" y="29999"/>
                    <a:pt x="0" y="59999"/>
                  </a:cubicBezTo>
                  <a:cubicBezTo>
                    <a:pt x="0" y="94285"/>
                    <a:pt x="5000" y="119999"/>
                    <a:pt x="11666" y="119999"/>
                  </a:cubicBezTo>
                  <a:cubicBezTo>
                    <a:pt x="108333" y="119999"/>
                    <a:pt x="108333" y="119999"/>
                    <a:pt x="108333" y="119999"/>
                  </a:cubicBezTo>
                  <a:cubicBezTo>
                    <a:pt x="114166" y="119999"/>
                    <a:pt x="120000" y="94285"/>
                    <a:pt x="120000" y="59999"/>
                  </a:cubicBezTo>
                  <a:cubicBezTo>
                    <a:pt x="120000" y="29999"/>
                    <a:pt x="114166" y="0"/>
                    <a:pt x="108333" y="0"/>
                  </a:cubicBezTo>
                  <a:close/>
                </a:path>
              </a:pathLst>
            </a:custGeom>
            <a:solidFill>
              <a:schemeClr val="lt1"/>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sp>
          <p:nvSpPr>
            <p:cNvPr id="181" name="Google Shape;181;p32"/>
            <p:cNvSpPr/>
            <p:nvPr/>
          </p:nvSpPr>
          <p:spPr>
            <a:xfrm>
              <a:off x="8278813" y="1957388"/>
              <a:ext cx="1165200" cy="1158900"/>
            </a:xfrm>
            <a:custGeom>
              <a:avLst/>
              <a:gdLst/>
              <a:ahLst/>
              <a:cxnLst/>
              <a:rect l="l" t="t" r="r" b="b"/>
              <a:pathLst>
                <a:path w="120000" h="120000" extrusionOk="0">
                  <a:moveTo>
                    <a:pt x="112317" y="7718"/>
                  </a:moveTo>
                  <a:cubicBezTo>
                    <a:pt x="108109" y="4594"/>
                    <a:pt x="102987" y="4226"/>
                    <a:pt x="97500" y="6064"/>
                  </a:cubicBezTo>
                  <a:cubicBezTo>
                    <a:pt x="97500" y="2572"/>
                    <a:pt x="97500" y="2572"/>
                    <a:pt x="97500" y="2572"/>
                  </a:cubicBezTo>
                  <a:cubicBezTo>
                    <a:pt x="97500" y="1102"/>
                    <a:pt x="96402" y="0"/>
                    <a:pt x="94939" y="0"/>
                  </a:cubicBezTo>
                  <a:cubicBezTo>
                    <a:pt x="24512" y="0"/>
                    <a:pt x="24512" y="0"/>
                    <a:pt x="24512" y="0"/>
                  </a:cubicBezTo>
                  <a:cubicBezTo>
                    <a:pt x="23048" y="0"/>
                    <a:pt x="21951" y="1102"/>
                    <a:pt x="21951" y="2572"/>
                  </a:cubicBezTo>
                  <a:cubicBezTo>
                    <a:pt x="21951" y="6064"/>
                    <a:pt x="21951" y="6064"/>
                    <a:pt x="21951" y="6064"/>
                  </a:cubicBezTo>
                  <a:cubicBezTo>
                    <a:pt x="16646" y="4226"/>
                    <a:pt x="11707" y="4777"/>
                    <a:pt x="7682" y="7718"/>
                  </a:cubicBezTo>
                  <a:cubicBezTo>
                    <a:pt x="2378" y="11577"/>
                    <a:pt x="0" y="19111"/>
                    <a:pt x="1646" y="27013"/>
                  </a:cubicBezTo>
                  <a:cubicBezTo>
                    <a:pt x="4207" y="38958"/>
                    <a:pt x="15182" y="48147"/>
                    <a:pt x="31097" y="52006"/>
                  </a:cubicBezTo>
                  <a:cubicBezTo>
                    <a:pt x="31097" y="52006"/>
                    <a:pt x="31097" y="52006"/>
                    <a:pt x="31097" y="52006"/>
                  </a:cubicBezTo>
                  <a:cubicBezTo>
                    <a:pt x="32560" y="52924"/>
                    <a:pt x="31829" y="54395"/>
                    <a:pt x="31646" y="54946"/>
                  </a:cubicBezTo>
                  <a:cubicBezTo>
                    <a:pt x="31463" y="55130"/>
                    <a:pt x="30365" y="56967"/>
                    <a:pt x="28719" y="56049"/>
                  </a:cubicBezTo>
                  <a:cubicBezTo>
                    <a:pt x="27621" y="55497"/>
                    <a:pt x="25975" y="55865"/>
                    <a:pt x="25426" y="57151"/>
                  </a:cubicBezTo>
                  <a:cubicBezTo>
                    <a:pt x="24695" y="58437"/>
                    <a:pt x="25060" y="59908"/>
                    <a:pt x="26341" y="60643"/>
                  </a:cubicBezTo>
                  <a:cubicBezTo>
                    <a:pt x="27439" y="61194"/>
                    <a:pt x="28536" y="61562"/>
                    <a:pt x="29634" y="61562"/>
                  </a:cubicBezTo>
                  <a:cubicBezTo>
                    <a:pt x="32378" y="61562"/>
                    <a:pt x="34756" y="59724"/>
                    <a:pt x="36036" y="57519"/>
                  </a:cubicBezTo>
                  <a:cubicBezTo>
                    <a:pt x="36219" y="57335"/>
                    <a:pt x="36219" y="57151"/>
                    <a:pt x="36219" y="56967"/>
                  </a:cubicBezTo>
                  <a:cubicBezTo>
                    <a:pt x="44451" y="65788"/>
                    <a:pt x="44268" y="70566"/>
                    <a:pt x="44268" y="74793"/>
                  </a:cubicBezTo>
                  <a:cubicBezTo>
                    <a:pt x="44268" y="75344"/>
                    <a:pt x="44268" y="75895"/>
                    <a:pt x="44268" y="76263"/>
                  </a:cubicBezTo>
                  <a:cubicBezTo>
                    <a:pt x="43719" y="83981"/>
                    <a:pt x="40792" y="83981"/>
                    <a:pt x="39695" y="83981"/>
                  </a:cubicBezTo>
                  <a:cubicBezTo>
                    <a:pt x="38597" y="83981"/>
                    <a:pt x="37500" y="84716"/>
                    <a:pt x="37317" y="85819"/>
                  </a:cubicBezTo>
                  <a:cubicBezTo>
                    <a:pt x="34756" y="96294"/>
                    <a:pt x="34756" y="96294"/>
                    <a:pt x="34756" y="96294"/>
                  </a:cubicBezTo>
                  <a:cubicBezTo>
                    <a:pt x="32560" y="96294"/>
                    <a:pt x="32560" y="96294"/>
                    <a:pt x="32560" y="96294"/>
                  </a:cubicBezTo>
                  <a:cubicBezTo>
                    <a:pt x="31280" y="96294"/>
                    <a:pt x="30365" y="97029"/>
                    <a:pt x="30000" y="98131"/>
                  </a:cubicBezTo>
                  <a:cubicBezTo>
                    <a:pt x="25792" y="114854"/>
                    <a:pt x="25792" y="114854"/>
                    <a:pt x="25792" y="114854"/>
                  </a:cubicBezTo>
                  <a:cubicBezTo>
                    <a:pt x="20853" y="114854"/>
                    <a:pt x="20853" y="114854"/>
                    <a:pt x="20853" y="114854"/>
                  </a:cubicBezTo>
                  <a:cubicBezTo>
                    <a:pt x="19390" y="114854"/>
                    <a:pt x="18292" y="115957"/>
                    <a:pt x="18292" y="117427"/>
                  </a:cubicBezTo>
                  <a:cubicBezTo>
                    <a:pt x="18292" y="118897"/>
                    <a:pt x="19390" y="119999"/>
                    <a:pt x="20853" y="119999"/>
                  </a:cubicBezTo>
                  <a:cubicBezTo>
                    <a:pt x="27804" y="119999"/>
                    <a:pt x="27804" y="119999"/>
                    <a:pt x="27804" y="119999"/>
                  </a:cubicBezTo>
                  <a:cubicBezTo>
                    <a:pt x="91646" y="119999"/>
                    <a:pt x="91646" y="119999"/>
                    <a:pt x="91646" y="119999"/>
                  </a:cubicBezTo>
                  <a:cubicBezTo>
                    <a:pt x="91646" y="119999"/>
                    <a:pt x="91646" y="119999"/>
                    <a:pt x="91646" y="119999"/>
                  </a:cubicBezTo>
                  <a:cubicBezTo>
                    <a:pt x="98597" y="119999"/>
                    <a:pt x="98597" y="119999"/>
                    <a:pt x="98597" y="119999"/>
                  </a:cubicBezTo>
                  <a:cubicBezTo>
                    <a:pt x="100060" y="119999"/>
                    <a:pt x="101158" y="118897"/>
                    <a:pt x="101158" y="117427"/>
                  </a:cubicBezTo>
                  <a:cubicBezTo>
                    <a:pt x="101158" y="115957"/>
                    <a:pt x="100060" y="114854"/>
                    <a:pt x="98597" y="114854"/>
                  </a:cubicBezTo>
                  <a:cubicBezTo>
                    <a:pt x="93658" y="114854"/>
                    <a:pt x="93658" y="114854"/>
                    <a:pt x="93658" y="114854"/>
                  </a:cubicBezTo>
                  <a:cubicBezTo>
                    <a:pt x="89451" y="98131"/>
                    <a:pt x="89451" y="98131"/>
                    <a:pt x="89451" y="98131"/>
                  </a:cubicBezTo>
                  <a:cubicBezTo>
                    <a:pt x="89268" y="97029"/>
                    <a:pt x="88170" y="96294"/>
                    <a:pt x="87073" y="96294"/>
                  </a:cubicBezTo>
                  <a:cubicBezTo>
                    <a:pt x="84878" y="96294"/>
                    <a:pt x="84878" y="96294"/>
                    <a:pt x="84878" y="96294"/>
                  </a:cubicBezTo>
                  <a:cubicBezTo>
                    <a:pt x="82317" y="85819"/>
                    <a:pt x="82317" y="85819"/>
                    <a:pt x="82317" y="85819"/>
                  </a:cubicBezTo>
                  <a:cubicBezTo>
                    <a:pt x="81951" y="84716"/>
                    <a:pt x="81036" y="83981"/>
                    <a:pt x="79756" y="83981"/>
                  </a:cubicBezTo>
                  <a:cubicBezTo>
                    <a:pt x="78841" y="83981"/>
                    <a:pt x="75914" y="83981"/>
                    <a:pt x="75365" y="76263"/>
                  </a:cubicBezTo>
                  <a:cubicBezTo>
                    <a:pt x="75365" y="75895"/>
                    <a:pt x="75365" y="75344"/>
                    <a:pt x="75365" y="74793"/>
                  </a:cubicBezTo>
                  <a:cubicBezTo>
                    <a:pt x="75182" y="70566"/>
                    <a:pt x="75182" y="65788"/>
                    <a:pt x="83414" y="56600"/>
                  </a:cubicBezTo>
                  <a:cubicBezTo>
                    <a:pt x="83597" y="56967"/>
                    <a:pt x="83780" y="57151"/>
                    <a:pt x="83780" y="57519"/>
                  </a:cubicBezTo>
                  <a:cubicBezTo>
                    <a:pt x="85060" y="59724"/>
                    <a:pt x="87439" y="61562"/>
                    <a:pt x="90182" y="61562"/>
                  </a:cubicBezTo>
                  <a:cubicBezTo>
                    <a:pt x="91280" y="61562"/>
                    <a:pt x="92378" y="61194"/>
                    <a:pt x="93475" y="60643"/>
                  </a:cubicBezTo>
                  <a:cubicBezTo>
                    <a:pt x="94756" y="59908"/>
                    <a:pt x="95304" y="58437"/>
                    <a:pt x="94573" y="57151"/>
                  </a:cubicBezTo>
                  <a:cubicBezTo>
                    <a:pt x="93841" y="55865"/>
                    <a:pt x="92378" y="55497"/>
                    <a:pt x="91097" y="56049"/>
                  </a:cubicBezTo>
                  <a:cubicBezTo>
                    <a:pt x="89451" y="56967"/>
                    <a:pt x="88353" y="55130"/>
                    <a:pt x="88353" y="54946"/>
                  </a:cubicBezTo>
                  <a:cubicBezTo>
                    <a:pt x="87987" y="54395"/>
                    <a:pt x="87256" y="52924"/>
                    <a:pt x="88719" y="52006"/>
                  </a:cubicBezTo>
                  <a:cubicBezTo>
                    <a:pt x="88719" y="52006"/>
                    <a:pt x="88719" y="52006"/>
                    <a:pt x="88719" y="52006"/>
                  </a:cubicBezTo>
                  <a:cubicBezTo>
                    <a:pt x="104634" y="48147"/>
                    <a:pt x="115609" y="38958"/>
                    <a:pt x="118170" y="27013"/>
                  </a:cubicBezTo>
                  <a:cubicBezTo>
                    <a:pt x="120000" y="19111"/>
                    <a:pt x="117621" y="11577"/>
                    <a:pt x="112317" y="7718"/>
                  </a:cubicBezTo>
                  <a:close/>
                  <a:moveTo>
                    <a:pt x="6585" y="25911"/>
                  </a:moveTo>
                  <a:cubicBezTo>
                    <a:pt x="5487" y="20030"/>
                    <a:pt x="6951" y="14517"/>
                    <a:pt x="10792" y="11761"/>
                  </a:cubicBezTo>
                  <a:cubicBezTo>
                    <a:pt x="13719" y="9555"/>
                    <a:pt x="17560" y="9555"/>
                    <a:pt x="21951" y="11577"/>
                  </a:cubicBezTo>
                  <a:cubicBezTo>
                    <a:pt x="21951" y="26646"/>
                    <a:pt x="21951" y="26646"/>
                    <a:pt x="21951" y="26646"/>
                  </a:cubicBezTo>
                  <a:cubicBezTo>
                    <a:pt x="21951" y="33445"/>
                    <a:pt x="23597" y="39693"/>
                    <a:pt x="26890" y="45390"/>
                  </a:cubicBezTo>
                  <a:cubicBezTo>
                    <a:pt x="15914" y="41531"/>
                    <a:pt x="8414" y="34548"/>
                    <a:pt x="6585" y="25911"/>
                  </a:cubicBezTo>
                  <a:close/>
                  <a:moveTo>
                    <a:pt x="88353" y="114854"/>
                  </a:moveTo>
                  <a:cubicBezTo>
                    <a:pt x="31097" y="114854"/>
                    <a:pt x="31097" y="114854"/>
                    <a:pt x="31097" y="114854"/>
                  </a:cubicBezTo>
                  <a:cubicBezTo>
                    <a:pt x="34573" y="101439"/>
                    <a:pt x="34573" y="101439"/>
                    <a:pt x="34573" y="101439"/>
                  </a:cubicBezTo>
                  <a:cubicBezTo>
                    <a:pt x="36585" y="101439"/>
                    <a:pt x="36585" y="101439"/>
                    <a:pt x="36585" y="101439"/>
                  </a:cubicBezTo>
                  <a:cubicBezTo>
                    <a:pt x="82865" y="101439"/>
                    <a:pt x="82865" y="101439"/>
                    <a:pt x="82865" y="101439"/>
                  </a:cubicBezTo>
                  <a:cubicBezTo>
                    <a:pt x="85060" y="101439"/>
                    <a:pt x="85060" y="101439"/>
                    <a:pt x="85060" y="101439"/>
                  </a:cubicBezTo>
                  <a:lnTo>
                    <a:pt x="88353" y="114854"/>
                  </a:lnTo>
                  <a:close/>
                  <a:moveTo>
                    <a:pt x="81219" y="51638"/>
                  </a:moveTo>
                  <a:cubicBezTo>
                    <a:pt x="81219" y="51638"/>
                    <a:pt x="81036" y="51638"/>
                    <a:pt x="81036" y="51822"/>
                  </a:cubicBezTo>
                  <a:cubicBezTo>
                    <a:pt x="69878" y="63215"/>
                    <a:pt x="70060" y="70015"/>
                    <a:pt x="70243" y="74977"/>
                  </a:cubicBezTo>
                  <a:cubicBezTo>
                    <a:pt x="70243" y="75344"/>
                    <a:pt x="70243" y="75895"/>
                    <a:pt x="70243" y="76263"/>
                  </a:cubicBezTo>
                  <a:cubicBezTo>
                    <a:pt x="70243" y="76447"/>
                    <a:pt x="70243" y="76447"/>
                    <a:pt x="70243" y="76630"/>
                  </a:cubicBezTo>
                  <a:cubicBezTo>
                    <a:pt x="70426" y="80857"/>
                    <a:pt x="71890" y="87656"/>
                    <a:pt x="77743" y="88759"/>
                  </a:cubicBezTo>
                  <a:cubicBezTo>
                    <a:pt x="79573" y="96294"/>
                    <a:pt x="79573" y="96294"/>
                    <a:pt x="79573" y="96294"/>
                  </a:cubicBezTo>
                  <a:cubicBezTo>
                    <a:pt x="39878" y="96294"/>
                    <a:pt x="39878" y="96294"/>
                    <a:pt x="39878" y="96294"/>
                  </a:cubicBezTo>
                  <a:cubicBezTo>
                    <a:pt x="41890" y="88759"/>
                    <a:pt x="41890" y="88759"/>
                    <a:pt x="41890" y="88759"/>
                  </a:cubicBezTo>
                  <a:cubicBezTo>
                    <a:pt x="47743" y="87656"/>
                    <a:pt x="49024" y="80857"/>
                    <a:pt x="49390" y="76630"/>
                  </a:cubicBezTo>
                  <a:cubicBezTo>
                    <a:pt x="49390" y="76447"/>
                    <a:pt x="49390" y="76447"/>
                    <a:pt x="49390" y="76263"/>
                  </a:cubicBezTo>
                  <a:cubicBezTo>
                    <a:pt x="49390" y="75895"/>
                    <a:pt x="49390" y="75344"/>
                    <a:pt x="49390" y="74977"/>
                  </a:cubicBezTo>
                  <a:cubicBezTo>
                    <a:pt x="49390" y="70015"/>
                    <a:pt x="49573" y="63215"/>
                    <a:pt x="38414" y="51822"/>
                  </a:cubicBezTo>
                  <a:cubicBezTo>
                    <a:pt x="38414" y="51638"/>
                    <a:pt x="38414" y="51638"/>
                    <a:pt x="38414" y="51638"/>
                  </a:cubicBezTo>
                  <a:cubicBezTo>
                    <a:pt x="30914" y="45022"/>
                    <a:pt x="27073" y="36385"/>
                    <a:pt x="27073" y="26646"/>
                  </a:cubicBezTo>
                  <a:cubicBezTo>
                    <a:pt x="27073" y="5145"/>
                    <a:pt x="27073" y="5145"/>
                    <a:pt x="27073" y="5145"/>
                  </a:cubicBezTo>
                  <a:cubicBezTo>
                    <a:pt x="92378" y="5145"/>
                    <a:pt x="92378" y="5145"/>
                    <a:pt x="92378" y="5145"/>
                  </a:cubicBezTo>
                  <a:cubicBezTo>
                    <a:pt x="92378" y="26646"/>
                    <a:pt x="92378" y="26646"/>
                    <a:pt x="92378" y="26646"/>
                  </a:cubicBezTo>
                  <a:cubicBezTo>
                    <a:pt x="92378" y="36385"/>
                    <a:pt x="88536" y="45022"/>
                    <a:pt x="81219" y="51638"/>
                  </a:cubicBezTo>
                  <a:close/>
                  <a:moveTo>
                    <a:pt x="113231" y="25911"/>
                  </a:moveTo>
                  <a:cubicBezTo>
                    <a:pt x="111402" y="34548"/>
                    <a:pt x="103902" y="41715"/>
                    <a:pt x="92743" y="45574"/>
                  </a:cubicBezTo>
                  <a:cubicBezTo>
                    <a:pt x="95853" y="39877"/>
                    <a:pt x="97500" y="33445"/>
                    <a:pt x="97500" y="26646"/>
                  </a:cubicBezTo>
                  <a:cubicBezTo>
                    <a:pt x="97500" y="11761"/>
                    <a:pt x="97500" y="11761"/>
                    <a:pt x="97500" y="11761"/>
                  </a:cubicBezTo>
                  <a:cubicBezTo>
                    <a:pt x="102073" y="9555"/>
                    <a:pt x="106097" y="9555"/>
                    <a:pt x="109207" y="11761"/>
                  </a:cubicBezTo>
                  <a:cubicBezTo>
                    <a:pt x="112865" y="14517"/>
                    <a:pt x="114512" y="20030"/>
                    <a:pt x="113231" y="25911"/>
                  </a:cubicBezTo>
                  <a:close/>
                </a:path>
              </a:pathLst>
            </a:custGeom>
            <a:solidFill>
              <a:schemeClr val="lt1"/>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1867"/>
                <a:buFont typeface="Arial"/>
                <a:buNone/>
              </a:pPr>
              <a:endParaRPr sz="1867" b="0" i="0" u="none" strike="noStrike" cap="none">
                <a:solidFill>
                  <a:srgbClr val="000000"/>
                </a:solidFill>
                <a:latin typeface="Arial"/>
                <a:ea typeface="Arial"/>
                <a:cs typeface="Arial"/>
                <a:sym typeface="Arial"/>
              </a:endParaRPr>
            </a:p>
          </p:txBody>
        </p:sp>
      </p:grpSp>
      <p:sp>
        <p:nvSpPr>
          <p:cNvPr id="182" name="Google Shape;182;p32"/>
          <p:cNvSpPr/>
          <p:nvPr/>
        </p:nvSpPr>
        <p:spPr>
          <a:xfrm>
            <a:off x="431799" y="227529"/>
            <a:ext cx="5664300" cy="6669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733"/>
              <a:buFont typeface="Arial"/>
              <a:buNone/>
            </a:pPr>
            <a:r>
              <a:rPr lang="en-US" sz="3733" b="0" i="0" u="none" strike="noStrike" cap="none" dirty="0">
                <a:solidFill>
                  <a:schemeClr val="lt1"/>
                </a:solidFill>
                <a:latin typeface="Lato Black"/>
                <a:ea typeface="Lato Black"/>
                <a:cs typeface="Lato Black"/>
                <a:sym typeface="Lato Black"/>
              </a:rPr>
              <a:t>About Tripvillas</a:t>
            </a:r>
            <a:endParaRPr sz="3733" b="0" i="0" u="none" strike="noStrike" cap="none" dirty="0">
              <a:solidFill>
                <a:schemeClr val="lt1"/>
              </a:solidFill>
              <a:latin typeface="Lato Black"/>
              <a:ea typeface="Lato Black"/>
              <a:cs typeface="Lato Black"/>
              <a:sym typeface="Lato Black"/>
            </a:endParaRPr>
          </a:p>
        </p:txBody>
      </p:sp>
      <p:pic>
        <p:nvPicPr>
          <p:cNvPr id="183" name="Google Shape;183;p32" descr="A close up of a sign&#10;&#10;Description generated with high confidence"/>
          <p:cNvPicPr preferRelativeResize="0"/>
          <p:nvPr/>
        </p:nvPicPr>
        <p:blipFill rotWithShape="1">
          <a:blip r:embed="rId5">
            <a:alphaModFix/>
          </a:blip>
          <a:srcRect/>
          <a:stretch/>
        </p:blipFill>
        <p:spPr>
          <a:xfrm>
            <a:off x="10654275" y="227525"/>
            <a:ext cx="1269763" cy="276174"/>
          </a:xfrm>
          <a:prstGeom prst="rect">
            <a:avLst/>
          </a:prstGeom>
          <a:noFill/>
          <a:ln>
            <a:noFill/>
          </a:ln>
        </p:spPr>
      </p:pic>
      <p:pic>
        <p:nvPicPr>
          <p:cNvPr id="184" name="Google Shape;184;p32"/>
          <p:cNvPicPr preferRelativeResize="0"/>
          <p:nvPr/>
        </p:nvPicPr>
        <p:blipFill rotWithShape="1">
          <a:blip r:embed="rId6">
            <a:alphaModFix/>
          </a:blip>
          <a:srcRect/>
          <a:stretch/>
        </p:blipFill>
        <p:spPr>
          <a:xfrm>
            <a:off x="675492" y="1546875"/>
            <a:ext cx="5193366" cy="3290774"/>
          </a:xfrm>
          <a:prstGeom prst="rect">
            <a:avLst/>
          </a:prstGeom>
          <a:noFill/>
          <a:ln>
            <a:noFill/>
          </a:ln>
        </p:spPr>
      </p:pic>
      <p:sp>
        <p:nvSpPr>
          <p:cNvPr id="185" name="Google Shape;185;p32"/>
          <p:cNvSpPr txBox="1"/>
          <p:nvPr/>
        </p:nvSpPr>
        <p:spPr>
          <a:xfrm>
            <a:off x="-71973" y="6661809"/>
            <a:ext cx="2457300" cy="2475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900" dirty="0">
                <a:solidFill>
                  <a:srgbClr val="FFFFFF"/>
                </a:solidFill>
              </a:rPr>
              <a:t>Proprietary Information © Tripvillas 2019</a:t>
            </a:r>
            <a:endParaRPr sz="900" dirty="0">
              <a:solidFill>
                <a:srgbClr val="FFFFFF"/>
              </a:solidFill>
            </a:endParaRPr>
          </a:p>
        </p:txBody>
      </p:sp>
    </p:spTree>
    <p:extLst>
      <p:ext uri="{BB962C8B-B14F-4D97-AF65-F5344CB8AC3E}">
        <p14:creationId xmlns:p14="http://schemas.microsoft.com/office/powerpoint/2010/main" val="13241375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5000" b="-5000"/>
          </a:stretch>
        </a:blipFill>
        <a:effectLst/>
      </p:bgPr>
    </p:bg>
    <p:spTree>
      <p:nvGrpSpPr>
        <p:cNvPr id="1" name="Shape 202"/>
        <p:cNvGrpSpPr/>
        <p:nvPr/>
      </p:nvGrpSpPr>
      <p:grpSpPr>
        <a:xfrm>
          <a:off x="0" y="0"/>
          <a:ext cx="0" cy="0"/>
          <a:chOff x="0" y="0"/>
          <a:chExt cx="0" cy="0"/>
        </a:xfrm>
      </p:grpSpPr>
      <p:sp>
        <p:nvSpPr>
          <p:cNvPr id="203" name="Google Shape;203;p31"/>
          <p:cNvSpPr txBox="1"/>
          <p:nvPr/>
        </p:nvSpPr>
        <p:spPr>
          <a:xfrm>
            <a:off x="555355" y="2495939"/>
            <a:ext cx="11636700" cy="8760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90000"/>
              </a:lnSpc>
              <a:spcBef>
                <a:spcPts val="0"/>
              </a:spcBef>
              <a:spcAft>
                <a:spcPts val="0"/>
              </a:spcAft>
              <a:buClr>
                <a:srgbClr val="888888"/>
              </a:buClr>
              <a:buSzTx/>
              <a:buFont typeface="Arial"/>
              <a:buNone/>
              <a:tabLst/>
              <a:defRPr/>
            </a:pPr>
            <a:endParaRPr kumimoji="0" sz="3733" b="0" i="0" u="none" strike="noStrike" kern="0" cap="none" spc="0" normalizeH="0" baseline="0" noProof="0">
              <a:ln>
                <a:noFill/>
              </a:ln>
              <a:solidFill>
                <a:srgbClr val="009668"/>
              </a:solidFill>
              <a:effectLst/>
              <a:uLnTx/>
              <a:uFillTx/>
              <a:latin typeface="Lato Black"/>
              <a:ea typeface="Lato Black"/>
              <a:cs typeface="Lato Black"/>
              <a:sym typeface="Lato Black"/>
            </a:endParaRPr>
          </a:p>
        </p:txBody>
      </p:sp>
      <p:pic>
        <p:nvPicPr>
          <p:cNvPr id="216" name="Google Shape;216;p31"/>
          <p:cNvPicPr preferRelativeResize="0"/>
          <p:nvPr/>
        </p:nvPicPr>
        <p:blipFill rotWithShape="1">
          <a:blip r:embed="rId4">
            <a:alphaModFix/>
          </a:blip>
          <a:srcRect/>
          <a:stretch/>
        </p:blipFill>
        <p:spPr>
          <a:xfrm>
            <a:off x="4112481" y="5432615"/>
            <a:ext cx="1821584" cy="1086702"/>
          </a:xfrm>
          <a:prstGeom prst="rect">
            <a:avLst/>
          </a:prstGeom>
          <a:noFill/>
          <a:ln>
            <a:solidFill>
              <a:srgbClr val="FF0000"/>
            </a:solidFill>
          </a:ln>
        </p:spPr>
      </p:pic>
      <p:pic>
        <p:nvPicPr>
          <p:cNvPr id="217" name="Google Shape;217;p31"/>
          <p:cNvPicPr preferRelativeResize="0"/>
          <p:nvPr/>
        </p:nvPicPr>
        <p:blipFill rotWithShape="1">
          <a:blip r:embed="rId5">
            <a:alphaModFix/>
          </a:blip>
          <a:srcRect t="19272" b="19272"/>
          <a:stretch/>
        </p:blipFill>
        <p:spPr>
          <a:xfrm>
            <a:off x="9819832" y="5488637"/>
            <a:ext cx="2105190" cy="979655"/>
          </a:xfrm>
          <a:prstGeom prst="rect">
            <a:avLst/>
          </a:prstGeom>
          <a:noFill/>
          <a:ln>
            <a:solidFill>
              <a:srgbClr val="0070C0"/>
            </a:solidFill>
          </a:ln>
        </p:spPr>
      </p:pic>
      <p:pic>
        <p:nvPicPr>
          <p:cNvPr id="218" name="Google Shape;218;p31" descr="Image result for Agoda .com  png"/>
          <p:cNvPicPr preferRelativeResize="0"/>
          <p:nvPr/>
        </p:nvPicPr>
        <p:blipFill rotWithShape="1">
          <a:blip r:embed="rId6">
            <a:alphaModFix/>
          </a:blip>
          <a:srcRect/>
          <a:stretch/>
        </p:blipFill>
        <p:spPr>
          <a:xfrm>
            <a:off x="9724495" y="2698438"/>
            <a:ext cx="2200527" cy="969719"/>
          </a:xfrm>
          <a:prstGeom prst="rect">
            <a:avLst/>
          </a:prstGeom>
          <a:noFill/>
          <a:ln>
            <a:noFill/>
          </a:ln>
        </p:spPr>
      </p:pic>
      <p:pic>
        <p:nvPicPr>
          <p:cNvPr id="220" name="Google Shape;220;p31" descr="Image result for Booking.com  png"/>
          <p:cNvPicPr preferRelativeResize="0"/>
          <p:nvPr/>
        </p:nvPicPr>
        <p:blipFill rotWithShape="1">
          <a:blip r:embed="rId7">
            <a:alphaModFix/>
          </a:blip>
          <a:srcRect/>
          <a:stretch/>
        </p:blipFill>
        <p:spPr>
          <a:xfrm>
            <a:off x="7092692" y="5488637"/>
            <a:ext cx="1993446" cy="974659"/>
          </a:xfrm>
          <a:prstGeom prst="rect">
            <a:avLst/>
          </a:prstGeom>
          <a:noFill/>
          <a:ln>
            <a:noFill/>
          </a:ln>
        </p:spPr>
      </p:pic>
      <p:sp>
        <p:nvSpPr>
          <p:cNvPr id="222" name="Google Shape;222;p31"/>
          <p:cNvSpPr/>
          <p:nvPr/>
        </p:nvSpPr>
        <p:spPr>
          <a:xfrm>
            <a:off x="3845215" y="1096615"/>
            <a:ext cx="8311149" cy="6669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sng" strike="noStrike" kern="0" cap="none" spc="0" normalizeH="0" baseline="0" noProof="0" dirty="0">
                <a:ln>
                  <a:noFill/>
                </a:ln>
                <a:solidFill>
                  <a:srgbClr val="4DB6AC"/>
                </a:solidFill>
                <a:effectLst/>
                <a:uLnTx/>
                <a:uFillTx/>
                <a:latin typeface="Abadi" panose="020B0604020104020204" pitchFamily="34" charset="0"/>
                <a:ea typeface="Lato Black"/>
                <a:cs typeface="Lato Black"/>
                <a:sym typeface="Lato Black"/>
              </a:rPr>
              <a:t>O</a:t>
            </a:r>
            <a:r>
              <a:rPr kumimoji="0" lang="en-US" sz="2400" b="0" i="0" u="sng" strike="noStrike" kern="0" cap="none" spc="0" normalizeH="0" baseline="0" noProof="0" dirty="0">
                <a:ln>
                  <a:noFill/>
                </a:ln>
                <a:solidFill>
                  <a:srgbClr val="4DB6AC"/>
                </a:solidFill>
                <a:effectLst/>
                <a:uLnTx/>
                <a:uFillTx/>
                <a:latin typeface="Abadi" panose="020B0604020104020204" pitchFamily="34" charset="0"/>
                <a:ea typeface="Lato Black"/>
                <a:cs typeface="Lato Black"/>
                <a:sym typeface="Lato Black"/>
              </a:rPr>
              <a:t>UR AGENTS </a:t>
            </a:r>
            <a:r>
              <a:rPr kumimoji="0" lang="en-US" sz="3600" b="0" i="0" u="sng" strike="noStrike" kern="0" cap="none" spc="0" normalizeH="0" baseline="0" noProof="0" dirty="0">
                <a:ln>
                  <a:noFill/>
                </a:ln>
                <a:solidFill>
                  <a:srgbClr val="4DB6AC"/>
                </a:solidFill>
                <a:effectLst/>
                <a:uLnTx/>
                <a:uFillTx/>
                <a:latin typeface="Abadi" panose="020B0604020104020204" pitchFamily="34" charset="0"/>
                <a:ea typeface="Lato Black"/>
                <a:cs typeface="Lato Black"/>
                <a:sym typeface="Lato Black"/>
              </a:rPr>
              <a:t>- </a:t>
            </a:r>
            <a:r>
              <a:rPr lang="en-US" sz="3600" u="sng" kern="0" dirty="0">
                <a:solidFill>
                  <a:srgbClr val="4DB6AC"/>
                </a:solidFill>
                <a:latin typeface="Abadi" panose="020B0604020104020204" pitchFamily="34" charset="0"/>
                <a:ea typeface="Lato Black"/>
                <a:cs typeface="Lato Black"/>
                <a:sym typeface="Lato Black"/>
              </a:rPr>
              <a:t>O</a:t>
            </a:r>
            <a:r>
              <a:rPr lang="en-US" sz="2400" u="sng" kern="0" dirty="0">
                <a:solidFill>
                  <a:srgbClr val="4DB6AC"/>
                </a:solidFill>
                <a:latin typeface="Abadi" panose="020B0604020104020204" pitchFamily="34" charset="0"/>
                <a:ea typeface="Lato Black"/>
                <a:cs typeface="Lato Black"/>
                <a:sym typeface="Lato Black"/>
              </a:rPr>
              <a:t>VER</a:t>
            </a:r>
            <a:r>
              <a:rPr kumimoji="0" lang="en-US" sz="3600" b="0" i="0" u="sng" strike="noStrike" kern="0" cap="none" spc="0" normalizeH="0" baseline="0" noProof="0" dirty="0">
                <a:ln>
                  <a:noFill/>
                </a:ln>
                <a:solidFill>
                  <a:srgbClr val="4DB6AC"/>
                </a:solidFill>
                <a:effectLst/>
                <a:uLnTx/>
                <a:uFillTx/>
                <a:latin typeface="Abadi" panose="020B0604020104020204" pitchFamily="34" charset="0"/>
                <a:ea typeface="Lato Black"/>
                <a:cs typeface="Lato Black"/>
                <a:sym typeface="Lato Black"/>
              </a:rPr>
              <a:t> 70+ A</a:t>
            </a:r>
            <a:r>
              <a:rPr kumimoji="0" lang="en-US" sz="2400" b="0" i="0" u="sng" strike="noStrike" kern="0" cap="none" spc="0" normalizeH="0" baseline="0" noProof="0" dirty="0">
                <a:ln>
                  <a:noFill/>
                </a:ln>
                <a:solidFill>
                  <a:srgbClr val="4DB6AC"/>
                </a:solidFill>
                <a:effectLst/>
                <a:uLnTx/>
                <a:uFillTx/>
                <a:latin typeface="Abadi" panose="020B0604020104020204" pitchFamily="34" charset="0"/>
                <a:ea typeface="Lato Black"/>
                <a:cs typeface="Lato Black"/>
                <a:sym typeface="Lato Black"/>
              </a:rPr>
              <a:t>CROSS</a:t>
            </a:r>
            <a:r>
              <a:rPr kumimoji="0" lang="en-US" sz="3600" b="0" i="0" u="sng" strike="noStrike" kern="0" cap="none" spc="0" normalizeH="0" baseline="0" noProof="0" dirty="0">
                <a:ln>
                  <a:noFill/>
                </a:ln>
                <a:solidFill>
                  <a:srgbClr val="4DB6AC"/>
                </a:solidFill>
                <a:effectLst/>
                <a:uLnTx/>
                <a:uFillTx/>
                <a:latin typeface="Abadi" panose="020B0604020104020204" pitchFamily="34" charset="0"/>
                <a:ea typeface="Lato Black"/>
                <a:cs typeface="Lato Black"/>
                <a:sym typeface="Lato Black"/>
              </a:rPr>
              <a:t> </a:t>
            </a:r>
            <a:r>
              <a:rPr lang="en-US" sz="3600" u="sng" kern="0" dirty="0">
                <a:solidFill>
                  <a:srgbClr val="4DB6AC"/>
                </a:solidFill>
                <a:latin typeface="Abadi" panose="020B0604020104020204" pitchFamily="34" charset="0"/>
                <a:ea typeface="Lato Black"/>
                <a:cs typeface="Lato Black"/>
                <a:sym typeface="Lato Black"/>
              </a:rPr>
              <a:t>T</a:t>
            </a:r>
            <a:r>
              <a:rPr lang="en-US" sz="2400" u="sng" kern="0" dirty="0">
                <a:solidFill>
                  <a:srgbClr val="4DB6AC"/>
                </a:solidFill>
                <a:latin typeface="Abadi" panose="020B0604020104020204" pitchFamily="34" charset="0"/>
                <a:ea typeface="Lato Black"/>
                <a:cs typeface="Lato Black"/>
                <a:sym typeface="Lato Black"/>
              </a:rPr>
              <a:t>HE </a:t>
            </a:r>
            <a:r>
              <a:rPr lang="en-US" sz="3600" u="sng" kern="0" dirty="0">
                <a:solidFill>
                  <a:srgbClr val="4DB6AC"/>
                </a:solidFill>
                <a:latin typeface="Abadi" panose="020B0604020104020204" pitchFamily="34" charset="0"/>
                <a:ea typeface="Lato Black"/>
                <a:cs typeface="Lato Black"/>
                <a:sym typeface="Lato Black"/>
              </a:rPr>
              <a:t>G</a:t>
            </a:r>
            <a:r>
              <a:rPr lang="en-US" sz="2400" u="sng" kern="0" dirty="0">
                <a:solidFill>
                  <a:srgbClr val="4DB6AC"/>
                </a:solidFill>
                <a:latin typeface="Abadi" panose="020B0604020104020204" pitchFamily="34" charset="0"/>
                <a:ea typeface="Lato Black"/>
                <a:cs typeface="Lato Black"/>
                <a:sym typeface="Lato Black"/>
              </a:rPr>
              <a:t>LOBE</a:t>
            </a:r>
            <a:endParaRPr kumimoji="0" sz="1200" b="0" i="0" u="sng" strike="noStrike" kern="0" cap="none" spc="0" normalizeH="0" baseline="0" noProof="0" dirty="0">
              <a:ln>
                <a:noFill/>
              </a:ln>
              <a:solidFill>
                <a:srgbClr val="000000"/>
              </a:solidFill>
              <a:effectLst/>
              <a:uLnTx/>
              <a:uFillTx/>
              <a:latin typeface="Abadi" panose="020B0604020104020204" pitchFamily="34" charset="0"/>
              <a:cs typeface="Arial"/>
              <a:sym typeface="Arial"/>
            </a:endParaRPr>
          </a:p>
        </p:txBody>
      </p:sp>
      <p:pic>
        <p:nvPicPr>
          <p:cNvPr id="223" name="Google Shape;223;p31"/>
          <p:cNvPicPr preferRelativeResize="0"/>
          <p:nvPr/>
        </p:nvPicPr>
        <p:blipFill>
          <a:blip r:embed="rId8">
            <a:alphaModFix/>
          </a:blip>
          <a:stretch>
            <a:fillRect/>
          </a:stretch>
        </p:blipFill>
        <p:spPr>
          <a:xfrm>
            <a:off x="6630524" y="2536417"/>
            <a:ext cx="2559905" cy="1131740"/>
          </a:xfrm>
          <a:prstGeom prst="rect">
            <a:avLst/>
          </a:prstGeom>
          <a:noFill/>
          <a:ln w="12700" cap="flat" cmpd="sng">
            <a:solidFill>
              <a:srgbClr val="F2F2F2"/>
            </a:solidFill>
            <a:prstDash val="solid"/>
            <a:miter lim="8000"/>
            <a:headEnd type="none" w="sm" len="sm"/>
            <a:tailEnd type="none" w="sm" len="sm"/>
          </a:ln>
        </p:spPr>
      </p:pic>
      <p:pic>
        <p:nvPicPr>
          <p:cNvPr id="3" name="Picture 2" descr="Logo&#10;&#10;Description automatically generated">
            <a:extLst>
              <a:ext uri="{FF2B5EF4-FFF2-40B4-BE49-F238E27FC236}">
                <a16:creationId xmlns:a16="http://schemas.microsoft.com/office/drawing/2014/main" id="{58526584-60C5-4C8B-8034-667CFEFF28A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604702" y="4203498"/>
            <a:ext cx="2440111" cy="876000"/>
          </a:xfrm>
          <a:prstGeom prst="rect">
            <a:avLst/>
          </a:prstGeom>
        </p:spPr>
      </p:pic>
      <p:pic>
        <p:nvPicPr>
          <p:cNvPr id="5" name="Picture 4" descr="Logo, icon&#10;&#10;Description automatically generated">
            <a:extLst>
              <a:ext uri="{FF2B5EF4-FFF2-40B4-BE49-F238E27FC236}">
                <a16:creationId xmlns:a16="http://schemas.microsoft.com/office/drawing/2014/main" id="{AE7AAD8F-333F-4E54-B22D-F4870D096EB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880851" y="4203498"/>
            <a:ext cx="2157833" cy="666900"/>
          </a:xfrm>
          <a:prstGeom prst="rect">
            <a:avLst/>
          </a:prstGeom>
        </p:spPr>
      </p:pic>
      <p:pic>
        <p:nvPicPr>
          <p:cNvPr id="7" name="Picture 6" descr="Icon&#10;&#10;Description automatically generated">
            <a:extLst>
              <a:ext uri="{FF2B5EF4-FFF2-40B4-BE49-F238E27FC236}">
                <a16:creationId xmlns:a16="http://schemas.microsoft.com/office/drawing/2014/main" id="{634E4339-1074-4A14-9013-C5364F7FFD0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765462" y="2533696"/>
            <a:ext cx="2382703" cy="1107585"/>
          </a:xfrm>
          <a:prstGeom prst="rect">
            <a:avLst/>
          </a:prstGeom>
        </p:spPr>
      </p:pic>
      <p:pic>
        <p:nvPicPr>
          <p:cNvPr id="9" name="Picture 8" descr="Logo, company name&#10;&#10;Description automatically generated">
            <a:extLst>
              <a:ext uri="{FF2B5EF4-FFF2-40B4-BE49-F238E27FC236}">
                <a16:creationId xmlns:a16="http://schemas.microsoft.com/office/drawing/2014/main" id="{ABF01AD5-6157-4BDE-A33B-767D0C46F23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97557" y="3345089"/>
            <a:ext cx="2383717" cy="2383717"/>
          </a:xfrm>
          <a:prstGeom prst="rect">
            <a:avLst/>
          </a:prstGeom>
        </p:spPr>
      </p:pic>
      <p:pic>
        <p:nvPicPr>
          <p:cNvPr id="13" name="Picture 12" descr="A picture containing text, clock, gauge&#10;&#10;Description automatically generated">
            <a:extLst>
              <a:ext uri="{FF2B5EF4-FFF2-40B4-BE49-F238E27FC236}">
                <a16:creationId xmlns:a16="http://schemas.microsoft.com/office/drawing/2014/main" id="{C1531E4D-A113-4E52-91B9-C84255F1196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897557" y="529043"/>
            <a:ext cx="1854855" cy="402721"/>
          </a:xfrm>
          <a:prstGeom prst="rect">
            <a:avLst/>
          </a:prstGeom>
        </p:spPr>
      </p:pic>
    </p:spTree>
    <p:extLst>
      <p:ext uri="{BB962C8B-B14F-4D97-AF65-F5344CB8AC3E}">
        <p14:creationId xmlns:p14="http://schemas.microsoft.com/office/powerpoint/2010/main" val="4208452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r="-5000"/>
          </a:stretch>
        </a:blipFill>
        <a:effectLst/>
      </p:bgPr>
    </p:bg>
    <p:spTree>
      <p:nvGrpSpPr>
        <p:cNvPr id="1" name="Shape 447"/>
        <p:cNvGrpSpPr/>
        <p:nvPr/>
      </p:nvGrpSpPr>
      <p:grpSpPr>
        <a:xfrm>
          <a:off x="0" y="0"/>
          <a:ext cx="0" cy="0"/>
          <a:chOff x="0" y="0"/>
          <a:chExt cx="0" cy="0"/>
        </a:xfrm>
      </p:grpSpPr>
      <p:sp>
        <p:nvSpPr>
          <p:cNvPr id="453" name="Google Shape;453;p40"/>
          <p:cNvSpPr txBox="1"/>
          <p:nvPr/>
        </p:nvSpPr>
        <p:spPr>
          <a:xfrm>
            <a:off x="87685" y="6589239"/>
            <a:ext cx="2457300" cy="2475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900" dirty="0">
                <a:solidFill>
                  <a:srgbClr val="FFFFFF"/>
                </a:solidFill>
              </a:rPr>
              <a:t>Proprietary Information © Tripvillas 2019</a:t>
            </a:r>
            <a:endParaRPr sz="900" dirty="0">
              <a:solidFill>
                <a:srgbClr val="FFFFFF"/>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482" y="1618841"/>
            <a:ext cx="3876541" cy="3876541"/>
          </a:xfrm>
          <a:prstGeom prst="rect">
            <a:avLst/>
          </a:prstGeom>
        </p:spPr>
      </p:pic>
      <p:pic>
        <p:nvPicPr>
          <p:cNvPr id="9" name="Picture 8" descr="A picture containing text, clock, gauge&#10;&#10;Description automatically generated">
            <a:extLst>
              <a:ext uri="{FF2B5EF4-FFF2-40B4-BE49-F238E27FC236}">
                <a16:creationId xmlns:a16="http://schemas.microsoft.com/office/drawing/2014/main" id="{C1531E4D-A113-4E52-91B9-C84255F119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8498" y="2351913"/>
            <a:ext cx="1293748" cy="280895"/>
          </a:xfrm>
          <a:prstGeom prst="rect">
            <a:avLst/>
          </a:prstGeom>
        </p:spPr>
      </p:pic>
      <p:sp>
        <p:nvSpPr>
          <p:cNvPr id="10" name="Rectangle 9"/>
          <p:cNvSpPr/>
          <p:nvPr/>
        </p:nvSpPr>
        <p:spPr>
          <a:xfrm>
            <a:off x="2549921" y="3664426"/>
            <a:ext cx="1151854" cy="276999"/>
          </a:xfrm>
          <a:prstGeom prst="rect">
            <a:avLst/>
          </a:prstGeom>
          <a:noFill/>
        </p:spPr>
        <p:txBody>
          <a:bodyPr wrap="none" lIns="91440" tIns="45720" rIns="91440" bIns="45720">
            <a:spAutoFit/>
          </a:bodyPr>
          <a:lstStyle/>
          <a:p>
            <a:pPr algn="ctr"/>
            <a:r>
              <a:rPr lang="en-US" sz="1200" b="1" dirty="0">
                <a:ln w="0"/>
                <a:effectLst>
                  <a:outerShdw blurRad="38100" dist="25400" dir="5400000" algn="ctr" rotWithShape="0">
                    <a:srgbClr val="6E747A">
                      <a:alpha val="43000"/>
                    </a:srgbClr>
                  </a:outerShdw>
                </a:effectLst>
              </a:rPr>
              <a:t>APT. OWNER</a:t>
            </a:r>
          </a:p>
        </p:txBody>
      </p:sp>
      <p:sp>
        <p:nvSpPr>
          <p:cNvPr id="11" name="Google Shape;451;p40"/>
          <p:cNvSpPr txBox="1">
            <a:spLocks/>
          </p:cNvSpPr>
          <p:nvPr/>
        </p:nvSpPr>
        <p:spPr>
          <a:xfrm>
            <a:off x="3585663" y="1167675"/>
            <a:ext cx="8346524" cy="58373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406400" algn="l" rtl="0">
              <a:lnSpc>
                <a:spcPct val="90000"/>
              </a:lnSpc>
              <a:spcBef>
                <a:spcPts val="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Owners have no restrictions on use by them or their family members.</a:t>
            </a:r>
          </a:p>
          <a:p>
            <a:pPr marL="361950" indent="-285750">
              <a:lnSpc>
                <a:spcPct val="100000"/>
              </a:lnSpc>
              <a:buClr>
                <a:srgbClr val="FFFFFF"/>
              </a:buClr>
              <a:buSzPts val="2400"/>
              <a:buFont typeface="Arial" panose="020B0604020202020204" pitchFamily="34" charset="0"/>
              <a:buChar char="•"/>
            </a:pPr>
            <a:endParaRPr lang="en-US" sz="1800" b="1" kern="0" dirty="0">
              <a:solidFill>
                <a:schemeClr val="tx1"/>
              </a:solidFill>
              <a:latin typeface="Amasis MT Pro Light"/>
            </a:endParaRPr>
          </a:p>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Option to opt for rental pool model or else individual model.</a:t>
            </a:r>
          </a:p>
          <a:p>
            <a:pPr marL="361950" indent="-285750">
              <a:lnSpc>
                <a:spcPct val="100000"/>
              </a:lnSpc>
              <a:buClr>
                <a:srgbClr val="FFFFFF"/>
              </a:buClr>
              <a:buSzPts val="2400"/>
              <a:buFont typeface="Arial" panose="020B0604020202020204" pitchFamily="34" charset="0"/>
              <a:buChar char="•"/>
            </a:pPr>
            <a:endParaRPr lang="en-US" sz="1800" b="1" kern="0" dirty="0">
              <a:solidFill>
                <a:schemeClr val="tx1"/>
              </a:solidFill>
              <a:latin typeface="Amasis MT Pro Light"/>
            </a:endParaRPr>
          </a:p>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Can self - furnish and submit for inspection by Tripvillas onsite team or else opt for Tripvillas designed furniture package.</a:t>
            </a:r>
          </a:p>
          <a:p>
            <a:pPr marL="361950" indent="-285750">
              <a:lnSpc>
                <a:spcPct val="100000"/>
              </a:lnSpc>
              <a:buClr>
                <a:srgbClr val="FFFFFF"/>
              </a:buClr>
              <a:buSzPts val="2400"/>
              <a:buFont typeface="Arial" panose="020B0604020202020204" pitchFamily="34" charset="0"/>
              <a:buChar char="•"/>
            </a:pPr>
            <a:endParaRPr lang="en-US" sz="1800" b="1" kern="0" dirty="0">
              <a:solidFill>
                <a:schemeClr val="tx1"/>
              </a:solidFill>
              <a:latin typeface="Amasis MT Pro Light"/>
            </a:endParaRPr>
          </a:p>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Revenue sharing of 70:30 - with 70% going to the owner of the property and 30% to Tripvillas.</a:t>
            </a:r>
          </a:p>
          <a:p>
            <a:pPr marL="361950" indent="-285750">
              <a:lnSpc>
                <a:spcPct val="100000"/>
              </a:lnSpc>
              <a:buClr>
                <a:srgbClr val="FFFFFF"/>
              </a:buClr>
              <a:buSzPts val="2400"/>
              <a:buFont typeface="Arial" panose="020B0604020202020204" pitchFamily="34" charset="0"/>
              <a:buChar char="•"/>
            </a:pPr>
            <a:endParaRPr lang="en-US" sz="1800" b="1" kern="0" dirty="0">
              <a:solidFill>
                <a:schemeClr val="tx1"/>
              </a:solidFill>
              <a:latin typeface="Amasis MT Pro Light"/>
            </a:endParaRPr>
          </a:p>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All ongoing costs within the property apart from society maintenance and property taxes are borne by Tripvillas from it’s 30% share.</a:t>
            </a:r>
          </a:p>
          <a:p>
            <a:pPr marL="361950" indent="-285750">
              <a:lnSpc>
                <a:spcPct val="100000"/>
              </a:lnSpc>
              <a:buClr>
                <a:srgbClr val="FFFFFF"/>
              </a:buClr>
              <a:buSzPts val="2400"/>
              <a:buFont typeface="Arial" panose="020B0604020202020204" pitchFamily="34" charset="0"/>
              <a:buChar char="•"/>
            </a:pPr>
            <a:endParaRPr lang="en-US" sz="1800" b="1" kern="0" dirty="0">
              <a:solidFill>
                <a:schemeClr val="tx1"/>
              </a:solidFill>
              <a:latin typeface="Amasis MT Pro Light"/>
            </a:endParaRPr>
          </a:p>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These include - Marketing, Commissions to OTAs, Housekeeping, Internet, Cable bills, electricity bills, Laundry and Consumables.</a:t>
            </a:r>
          </a:p>
          <a:p>
            <a:pPr marL="361950" indent="-285750">
              <a:lnSpc>
                <a:spcPct val="100000"/>
              </a:lnSpc>
              <a:buClr>
                <a:srgbClr val="FFFFFF"/>
              </a:buClr>
              <a:buSzPts val="2400"/>
              <a:buFont typeface="Arial" panose="020B0604020202020204" pitchFamily="34" charset="0"/>
              <a:buChar char="•"/>
            </a:pPr>
            <a:endParaRPr lang="en-US" sz="1800" b="1" kern="0" dirty="0">
              <a:solidFill>
                <a:schemeClr val="tx1"/>
              </a:solidFill>
              <a:latin typeface="Amasis MT Pro Light"/>
            </a:endParaRPr>
          </a:p>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Tripvillas provides full transparency and real time booking and customer service through owner apps, dashboard etc.</a:t>
            </a:r>
          </a:p>
          <a:p>
            <a:pPr marL="361950" indent="-285750">
              <a:lnSpc>
                <a:spcPct val="100000"/>
              </a:lnSpc>
              <a:buClr>
                <a:srgbClr val="FFFFFF"/>
              </a:buClr>
              <a:buSzPts val="2400"/>
              <a:buFont typeface="Arial" panose="020B0604020202020204" pitchFamily="34" charset="0"/>
              <a:buChar char="•"/>
            </a:pPr>
            <a:endParaRPr lang="en-US" sz="1800" b="1" kern="0" dirty="0">
              <a:solidFill>
                <a:schemeClr val="tx1"/>
              </a:solidFill>
              <a:latin typeface="Amasis MT Pro Light"/>
            </a:endParaRPr>
          </a:p>
          <a:p>
            <a:pPr marL="361950" indent="-285750">
              <a:lnSpc>
                <a:spcPct val="100000"/>
              </a:lnSpc>
              <a:buClr>
                <a:srgbClr val="FFFFFF"/>
              </a:buClr>
              <a:buSzPts val="2400"/>
              <a:buFont typeface="Arial" panose="020B0604020202020204" pitchFamily="34" charset="0"/>
              <a:buChar char="•"/>
            </a:pPr>
            <a:r>
              <a:rPr lang="en-US" sz="1800" b="1" kern="0" dirty="0">
                <a:solidFill>
                  <a:schemeClr val="tx1"/>
                </a:solidFill>
                <a:latin typeface="Amasis MT Pro Light"/>
              </a:rPr>
              <a:t>30 days free stay for the owner in the 11 month contact</a:t>
            </a:r>
          </a:p>
        </p:txBody>
      </p:sp>
      <p:sp>
        <p:nvSpPr>
          <p:cNvPr id="12" name="Title 1"/>
          <p:cNvSpPr txBox="1">
            <a:spLocks/>
          </p:cNvSpPr>
          <p:nvPr/>
        </p:nvSpPr>
        <p:spPr>
          <a:xfrm>
            <a:off x="1" y="350808"/>
            <a:ext cx="12135382" cy="943200"/>
          </a:xfrm>
          <a:prstGeom prst="rect">
            <a:avLst/>
          </a:prstGeom>
          <a:noFill/>
          <a:ln>
            <a:noFill/>
          </a:ln>
        </p:spPr>
        <p:txBody>
          <a:bodyPr spcFirstLastPara="1" wrap="square" lIns="91425" tIns="91425" rIns="91425" bIns="91425" anchor="t" anchorCtr="0"/>
          <a:lstStyle>
            <a:defPPr marR="0" lvl="0" algn="l" rtl="0">
              <a:lnSpc>
                <a:spcPct val="100000"/>
              </a:lnSpc>
              <a:spcBef>
                <a:spcPts val="0"/>
              </a:spcBef>
              <a:spcAft>
                <a:spcPts val="0"/>
              </a:spcAft>
            </a:defPPr>
            <a:lvl1pPr marL="0" marR="0" lvl="0" indent="0" algn="l" rtl="0">
              <a:lnSpc>
                <a:spcPct val="90000"/>
              </a:lnSpc>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kern="0" dirty="0">
                <a:latin typeface="Bahnschrift Condensed" panose="020B0502040204020203" pitchFamily="34" charset="0"/>
              </a:rPr>
              <a:t>RENTAL PROGRAME</a:t>
            </a:r>
            <a:endParaRPr lang="en-IN" kern="0" dirty="0">
              <a:latin typeface="Bahnschrift Condensed" panose="020B0502040204020203" pitchFamily="34" charset="0"/>
            </a:endParaRPr>
          </a:p>
        </p:txBody>
      </p:sp>
      <p:pic>
        <p:nvPicPr>
          <p:cNvPr id="13" name="Google Shape;452;p40" descr="A close up of a sign&#10;&#10;Description generated with high confidence"/>
          <p:cNvPicPr preferRelativeResize="0"/>
          <p:nvPr/>
        </p:nvPicPr>
        <p:blipFill rotWithShape="1">
          <a:blip r:embed="rId6">
            <a:alphaModFix/>
          </a:blip>
          <a:srcRect/>
          <a:stretch/>
        </p:blipFill>
        <p:spPr>
          <a:xfrm>
            <a:off x="881287" y="5789359"/>
            <a:ext cx="2348309" cy="607648"/>
          </a:xfrm>
          <a:prstGeom prst="rect">
            <a:avLst/>
          </a:prstGeom>
          <a:noFill/>
          <a:ln>
            <a:noFill/>
          </a:ln>
        </p:spPr>
      </p:pic>
    </p:spTree>
    <p:extLst>
      <p:ext uri="{BB962C8B-B14F-4D97-AF65-F5344CB8AC3E}">
        <p14:creationId xmlns:p14="http://schemas.microsoft.com/office/powerpoint/2010/main" val="32679295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42"/>
          <p:cNvPicPr preferRelativeResize="0"/>
          <p:nvPr/>
        </p:nvPicPr>
        <p:blipFill rotWithShape="1">
          <a:blip r:embed="rId3">
            <a:alphaModFix/>
          </a:blip>
          <a:srcRect t="8018" b="8018"/>
          <a:stretch/>
        </p:blipFill>
        <p:spPr>
          <a:xfrm>
            <a:off x="-27267" y="0"/>
            <a:ext cx="12219268" cy="6858000"/>
          </a:xfrm>
          <a:prstGeom prst="rect">
            <a:avLst/>
          </a:prstGeom>
          <a:noFill/>
          <a:ln>
            <a:noFill/>
          </a:ln>
        </p:spPr>
      </p:pic>
      <p:sp>
        <p:nvSpPr>
          <p:cNvPr id="469" name="Google Shape;469;p42"/>
          <p:cNvSpPr/>
          <p:nvPr/>
        </p:nvSpPr>
        <p:spPr>
          <a:xfrm>
            <a:off x="-9014" y="0"/>
            <a:ext cx="12210000" cy="6858000"/>
          </a:xfrm>
          <a:prstGeom prst="rect">
            <a:avLst/>
          </a:prstGeom>
          <a:solidFill>
            <a:srgbClr val="000000">
              <a:alpha val="6824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470" name="Google Shape;470;p42"/>
          <p:cNvSpPr txBox="1">
            <a:spLocks noGrp="1"/>
          </p:cNvSpPr>
          <p:nvPr>
            <p:ph type="title" idx="4294967295"/>
          </p:nvPr>
        </p:nvSpPr>
        <p:spPr>
          <a:xfrm>
            <a:off x="415600" y="364767"/>
            <a:ext cx="113607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solidFill>
                  <a:srgbClr val="FFFFFF"/>
                </a:solidFill>
              </a:rPr>
              <a:t>Decision 1: Furnishing your property</a:t>
            </a:r>
            <a:endParaRPr>
              <a:solidFill>
                <a:srgbClr val="FFFFFF"/>
              </a:solidFill>
            </a:endParaRPr>
          </a:p>
        </p:txBody>
      </p:sp>
      <p:sp>
        <p:nvSpPr>
          <p:cNvPr id="471" name="Google Shape;471;p42"/>
          <p:cNvSpPr txBox="1">
            <a:spLocks noGrp="1"/>
          </p:cNvSpPr>
          <p:nvPr>
            <p:ph type="body" idx="4294967295"/>
          </p:nvPr>
        </p:nvSpPr>
        <p:spPr>
          <a:xfrm>
            <a:off x="415600" y="1612833"/>
            <a:ext cx="11360700" cy="45552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None/>
            </a:pPr>
            <a:r>
              <a:rPr lang="en-US">
                <a:solidFill>
                  <a:srgbClr val="30BBB1"/>
                </a:solidFill>
              </a:rPr>
              <a:t>Option 1:- Self Furnish</a:t>
            </a:r>
            <a:endParaRPr>
              <a:solidFill>
                <a:srgbClr val="30BBB1"/>
              </a:solidFill>
            </a:endParaRPr>
          </a:p>
          <a:p>
            <a:pPr marL="0" lvl="0" indent="0" algn="l" rtl="0">
              <a:spcBef>
                <a:spcPts val="2100"/>
              </a:spcBef>
              <a:spcAft>
                <a:spcPts val="0"/>
              </a:spcAft>
              <a:buNone/>
            </a:pPr>
            <a:r>
              <a:rPr lang="en-US">
                <a:solidFill>
                  <a:srgbClr val="FFFFFF"/>
                </a:solidFill>
              </a:rPr>
              <a:t>Owners Take Possession, Self Furnish their property and then submit for Inspection to Tripvillas On site team who will then assess the property and allot it a nightly rate.</a:t>
            </a:r>
            <a:endParaRPr>
              <a:solidFill>
                <a:srgbClr val="FFFFFF"/>
              </a:solidFill>
            </a:endParaRPr>
          </a:p>
          <a:p>
            <a:pPr marL="0" lvl="0" indent="0" algn="l" rtl="0">
              <a:spcBef>
                <a:spcPts val="2100"/>
              </a:spcBef>
              <a:spcAft>
                <a:spcPts val="0"/>
              </a:spcAft>
              <a:buNone/>
            </a:pPr>
            <a:endParaRPr/>
          </a:p>
          <a:p>
            <a:pPr marL="0" lvl="0" indent="0" algn="l" rtl="0">
              <a:spcBef>
                <a:spcPts val="2100"/>
              </a:spcBef>
              <a:spcAft>
                <a:spcPts val="0"/>
              </a:spcAft>
              <a:buNone/>
            </a:pPr>
            <a:r>
              <a:rPr lang="en-US">
                <a:solidFill>
                  <a:srgbClr val="30BBB1"/>
                </a:solidFill>
              </a:rPr>
              <a:t>Option 2:- Ikea Furniture Package</a:t>
            </a:r>
            <a:endParaRPr>
              <a:solidFill>
                <a:srgbClr val="30BBB1"/>
              </a:solidFill>
            </a:endParaRPr>
          </a:p>
          <a:p>
            <a:pPr marL="0" lvl="0" indent="0" algn="l" rtl="0">
              <a:spcBef>
                <a:spcPts val="2100"/>
              </a:spcBef>
              <a:spcAft>
                <a:spcPts val="2100"/>
              </a:spcAft>
              <a:buNone/>
            </a:pPr>
            <a:r>
              <a:rPr lang="en-US">
                <a:solidFill>
                  <a:srgbClr val="FFFFFF"/>
                </a:solidFill>
              </a:rPr>
              <a:t>Owners opt-in for Tripvillas designed IKEA Furniture package and those apartments will be furnished under the supervision of Tripvillas.</a:t>
            </a:r>
            <a:endParaRPr>
              <a:solidFill>
                <a:srgbClr val="FFFFFF"/>
              </a:solidFill>
            </a:endParaRPr>
          </a:p>
        </p:txBody>
      </p:sp>
      <p:pic>
        <p:nvPicPr>
          <p:cNvPr id="472" name="Google Shape;472;p42" descr="A close up of a sign&#10;&#10;Description generated with high confidence"/>
          <p:cNvPicPr preferRelativeResize="0"/>
          <p:nvPr/>
        </p:nvPicPr>
        <p:blipFill rotWithShape="1">
          <a:blip r:embed="rId4">
            <a:alphaModFix/>
          </a:blip>
          <a:srcRect/>
          <a:stretch/>
        </p:blipFill>
        <p:spPr>
          <a:xfrm>
            <a:off x="10654275" y="227525"/>
            <a:ext cx="1269763" cy="276172"/>
          </a:xfrm>
          <a:prstGeom prst="rect">
            <a:avLst/>
          </a:prstGeom>
          <a:noFill/>
          <a:ln>
            <a:noFill/>
          </a:ln>
        </p:spPr>
      </p:pic>
      <p:sp>
        <p:nvSpPr>
          <p:cNvPr id="473" name="Google Shape;473;p42"/>
          <p:cNvSpPr txBox="1"/>
          <p:nvPr/>
        </p:nvSpPr>
        <p:spPr>
          <a:xfrm>
            <a:off x="-71973" y="6661809"/>
            <a:ext cx="2457300" cy="2475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900">
                <a:solidFill>
                  <a:srgbClr val="FFFFFF"/>
                </a:solidFill>
              </a:rPr>
              <a:t>Proprietary Information © Tripvillas 2019</a:t>
            </a:r>
            <a:endParaRPr sz="900">
              <a:solidFill>
                <a:srgbClr val="FFFFFF"/>
              </a:solidFill>
            </a:endParaRPr>
          </a:p>
        </p:txBody>
      </p:sp>
    </p:spTree>
    <p:extLst>
      <p:ext uri="{BB962C8B-B14F-4D97-AF65-F5344CB8AC3E}">
        <p14:creationId xmlns:p14="http://schemas.microsoft.com/office/powerpoint/2010/main" val="19659038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7D9B6"/>
        </a:solidFill>
        <a:effectLst/>
      </p:bgPr>
    </p:bg>
    <p:spTree>
      <p:nvGrpSpPr>
        <p:cNvPr id="1" name=""/>
        <p:cNvGrpSpPr/>
        <p:nvPr/>
      </p:nvGrpSpPr>
      <p:grpSpPr>
        <a:xfrm>
          <a:off x="0" y="0"/>
          <a:ext cx="0" cy="0"/>
          <a:chOff x="0" y="0"/>
          <a:chExt cx="0" cy="0"/>
        </a:xfrm>
      </p:grpSpPr>
      <p:pic>
        <p:nvPicPr>
          <p:cNvPr id="1026" name="Picture 2" descr="Rain Water Harvesting.jpg">
            <a:extLst>
              <a:ext uri="{FF2B5EF4-FFF2-40B4-BE49-F238E27FC236}">
                <a16:creationId xmlns:a16="http://schemas.microsoft.com/office/drawing/2014/main" id="{B727CF33-6A89-43D5-B1E2-E316BF87734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2859" y="2623438"/>
            <a:ext cx="2272876" cy="3200400"/>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Image result for solid waste management">
            <a:extLst>
              <a:ext uri="{FF2B5EF4-FFF2-40B4-BE49-F238E27FC236}">
                <a16:creationId xmlns:a16="http://schemas.microsoft.com/office/drawing/2014/main" id="{F8687F00-DE46-4ED9-89FF-2093F205B9B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00601" y="1573359"/>
            <a:ext cx="4354284" cy="4354284"/>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30" name="Picture 6" descr="Related image">
            <a:extLst>
              <a:ext uri="{FF2B5EF4-FFF2-40B4-BE49-F238E27FC236}">
                <a16:creationId xmlns:a16="http://schemas.microsoft.com/office/drawing/2014/main" id="{12072B86-223C-4530-8552-88C0B01F09A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317272" y="2835711"/>
            <a:ext cx="3667727" cy="2775855"/>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34C7432B-5984-460D-B938-EFA2DD961340}"/>
              </a:ext>
            </a:extLst>
          </p:cNvPr>
          <p:cNvSpPr txBox="1"/>
          <p:nvPr/>
        </p:nvSpPr>
        <p:spPr>
          <a:xfrm>
            <a:off x="4506474" y="5927643"/>
            <a:ext cx="2942537" cy="369332"/>
          </a:xfrm>
          <a:prstGeom prst="rect">
            <a:avLst/>
          </a:prstGeom>
          <a:noFill/>
        </p:spPr>
        <p:txBody>
          <a:bodyPr wrap="none" rtlCol="0">
            <a:spAutoFit/>
          </a:bodyPr>
          <a:lstStyle/>
          <a:p>
            <a:r>
              <a:rPr lang="en-IN" dirty="0"/>
              <a:t>SOLID WASTE MANAGEMENT</a:t>
            </a:r>
          </a:p>
        </p:txBody>
      </p:sp>
      <p:sp>
        <p:nvSpPr>
          <p:cNvPr id="5" name="Rectangle 4">
            <a:extLst>
              <a:ext uri="{FF2B5EF4-FFF2-40B4-BE49-F238E27FC236}">
                <a16:creationId xmlns:a16="http://schemas.microsoft.com/office/drawing/2014/main" id="{F5E6A650-6C90-4791-8365-05662CF5FA40}"/>
              </a:ext>
            </a:extLst>
          </p:cNvPr>
          <p:cNvSpPr/>
          <p:nvPr/>
        </p:nvSpPr>
        <p:spPr>
          <a:xfrm>
            <a:off x="8580320" y="5639172"/>
            <a:ext cx="3141629" cy="369332"/>
          </a:xfrm>
          <a:prstGeom prst="rect">
            <a:avLst/>
          </a:prstGeom>
        </p:spPr>
        <p:txBody>
          <a:bodyPr wrap="none">
            <a:spAutoFit/>
          </a:bodyPr>
          <a:lstStyle/>
          <a:p>
            <a:r>
              <a:rPr lang="en-IN" dirty="0"/>
              <a:t>2 - SEWAGE TREATMENT PLANT</a:t>
            </a:r>
          </a:p>
        </p:txBody>
      </p:sp>
      <p:sp>
        <p:nvSpPr>
          <p:cNvPr id="6" name="Rectangle 5">
            <a:extLst>
              <a:ext uri="{FF2B5EF4-FFF2-40B4-BE49-F238E27FC236}">
                <a16:creationId xmlns:a16="http://schemas.microsoft.com/office/drawing/2014/main" id="{E90BE8A4-0575-422C-B75C-74732BBE9A0B}"/>
              </a:ext>
            </a:extLst>
          </p:cNvPr>
          <p:cNvSpPr/>
          <p:nvPr/>
        </p:nvSpPr>
        <p:spPr>
          <a:xfrm>
            <a:off x="187174" y="5823838"/>
            <a:ext cx="2624245" cy="369332"/>
          </a:xfrm>
          <a:prstGeom prst="rect">
            <a:avLst/>
          </a:prstGeom>
        </p:spPr>
        <p:txBody>
          <a:bodyPr wrap="none">
            <a:spAutoFit/>
          </a:bodyPr>
          <a:lstStyle/>
          <a:p>
            <a:r>
              <a:rPr lang="en-IN" dirty="0"/>
              <a:t>RAIN WATER HARVESTING</a:t>
            </a:r>
          </a:p>
        </p:txBody>
      </p:sp>
      <p:sp>
        <p:nvSpPr>
          <p:cNvPr id="12" name="Rectangle 11">
            <a:extLst>
              <a:ext uri="{FF2B5EF4-FFF2-40B4-BE49-F238E27FC236}">
                <a16:creationId xmlns:a16="http://schemas.microsoft.com/office/drawing/2014/main" id="{436C22C4-0233-493D-9612-F7B0C7225CFC}"/>
              </a:ext>
            </a:extLst>
          </p:cNvPr>
          <p:cNvSpPr/>
          <p:nvPr/>
        </p:nvSpPr>
        <p:spPr>
          <a:xfrm>
            <a:off x="362859" y="972439"/>
            <a:ext cx="3585027" cy="704725"/>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a:solidFill>
                  <a:schemeClr val="tx1">
                    <a:lumMod val="85000"/>
                    <a:lumOff val="15000"/>
                  </a:schemeClr>
                </a:solidFill>
                <a:latin typeface="Century Gothic" panose="020B0502020202020204" pitchFamily="34" charset="0"/>
              </a:rPr>
              <a:t>GREEN INITIATIVE</a:t>
            </a:r>
          </a:p>
        </p:txBody>
      </p:sp>
      <p:pic>
        <p:nvPicPr>
          <p:cNvPr id="13" name="Picture 12">
            <a:extLst>
              <a:ext uri="{FF2B5EF4-FFF2-40B4-BE49-F238E27FC236}">
                <a16:creationId xmlns:a16="http://schemas.microsoft.com/office/drawing/2014/main" id="{3F8334E9-0AD0-40A7-8D33-CF2D7695E4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5186" y="440518"/>
            <a:ext cx="2740718" cy="210698"/>
          </a:xfrm>
          <a:prstGeom prst="rect">
            <a:avLst/>
          </a:prstGeom>
        </p:spPr>
      </p:pic>
      <p:pic>
        <p:nvPicPr>
          <p:cNvPr id="14" name="Picture 13">
            <a:extLst>
              <a:ext uri="{FF2B5EF4-FFF2-40B4-BE49-F238E27FC236}">
                <a16:creationId xmlns:a16="http://schemas.microsoft.com/office/drawing/2014/main" id="{4CD1D3B7-91D8-4059-9FCD-703D2AA9B1C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727383" y="210603"/>
            <a:ext cx="2286000" cy="314211"/>
          </a:xfrm>
          <a:prstGeom prst="rect">
            <a:avLst/>
          </a:prstGeom>
        </p:spPr>
      </p:pic>
    </p:spTree>
    <p:extLst>
      <p:ext uri="{BB962C8B-B14F-4D97-AF65-F5344CB8AC3E}">
        <p14:creationId xmlns:p14="http://schemas.microsoft.com/office/powerpoint/2010/main" val="95549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2000" t="-9000" b="-9000"/>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000B9B0-8090-483D-BDB1-B8604B47BA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5186" y="440518"/>
            <a:ext cx="2740718" cy="210698"/>
          </a:xfrm>
          <a:prstGeom prst="rect">
            <a:avLst/>
          </a:prstGeom>
        </p:spPr>
      </p:pic>
      <p:pic>
        <p:nvPicPr>
          <p:cNvPr id="13" name="Picture 12">
            <a:extLst>
              <a:ext uri="{FF2B5EF4-FFF2-40B4-BE49-F238E27FC236}">
                <a16:creationId xmlns:a16="http://schemas.microsoft.com/office/drawing/2014/main" id="{8DDBF11C-0AFD-422A-8787-5C4FFE71B5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27383" y="236361"/>
            <a:ext cx="2286000" cy="314211"/>
          </a:xfrm>
          <a:prstGeom prst="rect">
            <a:avLst/>
          </a:prstGeom>
        </p:spPr>
      </p:pic>
      <p:pic>
        <p:nvPicPr>
          <p:cNvPr id="9" name="Picture 2" descr="http://www.logo-designer.co/wp-content/uploads/2017/04/2017-Design-Stack-new-logo-design-State-Bank-of-India-2.png">
            <a:extLst>
              <a:ext uri="{FF2B5EF4-FFF2-40B4-BE49-F238E27FC236}">
                <a16:creationId xmlns:a16="http://schemas.microsoft.com/office/drawing/2014/main" id="{F84CEA6D-214E-446D-924A-9D8B5B7B0A2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732" t="49502" r="13956"/>
          <a:stretch/>
        </p:blipFill>
        <p:spPr bwMode="auto">
          <a:xfrm>
            <a:off x="2991759" y="1868849"/>
            <a:ext cx="1957139" cy="810104"/>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6" descr="Image result for icici bank logo">
            <a:extLst>
              <a:ext uri="{FF2B5EF4-FFF2-40B4-BE49-F238E27FC236}">
                <a16:creationId xmlns:a16="http://schemas.microsoft.com/office/drawing/2014/main" id="{48B4055E-61D3-451E-A7E7-1638F584C013}"/>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84363" y="1868849"/>
            <a:ext cx="3410169" cy="810104"/>
          </a:xfrm>
          <a:prstGeom prst="rect">
            <a:avLst/>
          </a:prstGeom>
          <a:solidFill>
            <a:schemeClr val="bg1"/>
          </a:solidFill>
          <a:ln>
            <a:solidFill>
              <a:schemeClr val="tx1"/>
            </a:solidFill>
          </a:ln>
          <a:effectLst>
            <a:outerShdw blurRad="50800" dist="38100" dir="2700000" algn="tl" rotWithShape="0">
              <a:prstClr val="black">
                <a:alpha val="40000"/>
              </a:prstClr>
            </a:outerShdw>
          </a:effectLst>
        </p:spPr>
      </p:pic>
      <p:pic>
        <p:nvPicPr>
          <p:cNvPr id="15" name="Picture 8" descr="Image result for HDFC limited logo">
            <a:extLst>
              <a:ext uri="{FF2B5EF4-FFF2-40B4-BE49-F238E27FC236}">
                <a16:creationId xmlns:a16="http://schemas.microsoft.com/office/drawing/2014/main" id="{32E789D9-C35B-4600-933B-F803F59EFD02}"/>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20891"/>
          <a:stretch/>
        </p:blipFill>
        <p:spPr bwMode="auto">
          <a:xfrm>
            <a:off x="2991759" y="3320330"/>
            <a:ext cx="1957139" cy="758610"/>
          </a:xfrm>
          <a:prstGeom prst="rect">
            <a:avLst/>
          </a:prstGeom>
          <a:noFill/>
          <a:ln>
            <a:solidFill>
              <a:srgbClr val="C00000"/>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8" name="Picture 10" descr="Image result for lic hfl logo">
            <a:extLst>
              <a:ext uri="{FF2B5EF4-FFF2-40B4-BE49-F238E27FC236}">
                <a16:creationId xmlns:a16="http://schemas.microsoft.com/office/drawing/2014/main" id="{813CE64E-ADC2-4DEC-B318-BE13E49447B3}"/>
              </a:ext>
            </a:extLst>
          </p:cNvPr>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8995" b="28042"/>
          <a:stretch/>
        </p:blipFill>
        <p:spPr bwMode="auto">
          <a:xfrm>
            <a:off x="2991759" y="4720317"/>
            <a:ext cx="1957139" cy="866519"/>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Picture 16" descr="Image result for canara bank logo">
            <a:extLst>
              <a:ext uri="{FF2B5EF4-FFF2-40B4-BE49-F238E27FC236}">
                <a16:creationId xmlns:a16="http://schemas.microsoft.com/office/drawing/2014/main" id="{D654BD71-F8D6-40F7-A36D-5B761D29D4CE}"/>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84363" y="3362534"/>
            <a:ext cx="3410169" cy="758610"/>
          </a:xfrm>
          <a:prstGeom prst="rect">
            <a:avLst/>
          </a:prstGeom>
          <a:solidFill>
            <a:schemeClr val="bg1"/>
          </a:solidFill>
          <a:ln>
            <a:solidFill>
              <a:srgbClr val="00B0F0"/>
            </a:solidFill>
          </a:ln>
          <a:effectLst>
            <a:outerShdw blurRad="50800" dist="38100" dir="2700000" algn="tl" rotWithShape="0">
              <a:prstClr val="black">
                <a:alpha val="40000"/>
              </a:prstClr>
            </a:outerShdw>
          </a:effectLst>
        </p:spPr>
      </p:pic>
      <p:sp>
        <p:nvSpPr>
          <p:cNvPr id="16" name="Rectangle 15">
            <a:extLst>
              <a:ext uri="{FF2B5EF4-FFF2-40B4-BE49-F238E27FC236}">
                <a16:creationId xmlns:a16="http://schemas.microsoft.com/office/drawing/2014/main" id="{C8034D05-F183-44AE-8DB6-BB3C0389C96A}"/>
              </a:ext>
            </a:extLst>
          </p:cNvPr>
          <p:cNvSpPr/>
          <p:nvPr/>
        </p:nvSpPr>
        <p:spPr>
          <a:xfrm>
            <a:off x="3668692" y="687573"/>
            <a:ext cx="5439317" cy="622154"/>
          </a:xfrm>
          <a:prstGeom prst="rect">
            <a:avLst/>
          </a:prstGeom>
          <a:no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800" b="1" dirty="0">
                <a:solidFill>
                  <a:schemeClr val="tx1">
                    <a:lumMod val="85000"/>
                    <a:lumOff val="15000"/>
                  </a:schemeClr>
                </a:solidFill>
                <a:latin typeface="Century Gothic" panose="020B0502020202020204" pitchFamily="34" charset="0"/>
              </a:rPr>
              <a:t>OUR HOME LOAN PARTNERS</a:t>
            </a:r>
          </a:p>
        </p:txBody>
      </p:sp>
      <p:pic>
        <p:nvPicPr>
          <p:cNvPr id="10" name="Picture 9">
            <a:extLst>
              <a:ext uri="{FF2B5EF4-FFF2-40B4-BE49-F238E27FC236}">
                <a16:creationId xmlns:a16="http://schemas.microsoft.com/office/drawing/2014/main" id="{C817BAA2-5BAD-4473-8CE8-AD9D071C8AF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84363" y="4720317"/>
            <a:ext cx="3410169" cy="866519"/>
          </a:xfrm>
          <a:prstGeom prst="rect">
            <a:avLst/>
          </a:prstGeom>
          <a:ln>
            <a:solidFill>
              <a:srgbClr val="0070C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83576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632049068"/>
              </p:ext>
            </p:extLst>
          </p:nvPr>
        </p:nvGraphicFramePr>
        <p:xfrm>
          <a:off x="2097088" y="-634377"/>
          <a:ext cx="7885112" cy="11156327"/>
        </p:xfrm>
        <a:graphic>
          <a:graphicData uri="http://schemas.openxmlformats.org/presentationml/2006/ole">
            <mc:AlternateContent xmlns:mc="http://schemas.openxmlformats.org/markup-compatibility/2006">
              <mc:Choice xmlns:v="urn:schemas-microsoft-com:vml" Requires="v">
                <p:oleObj name="Acrobat Document" r:id="rId2" imgW="5667219" imgH="8019658" progId="AcroExch.Document.11">
                  <p:embed/>
                </p:oleObj>
              </mc:Choice>
              <mc:Fallback>
                <p:oleObj name="Acrobat Document" r:id="rId2" imgW="5667219" imgH="8019658" progId="AcroExch.Document.11">
                  <p:embed/>
                  <p:pic>
                    <p:nvPicPr>
                      <p:cNvPr id="0" name=""/>
                      <p:cNvPicPr/>
                      <p:nvPr/>
                    </p:nvPicPr>
                    <p:blipFill>
                      <a:blip r:embed="rId3"/>
                      <a:stretch>
                        <a:fillRect/>
                      </a:stretch>
                    </p:blipFill>
                    <p:spPr>
                      <a:xfrm>
                        <a:off x="2097088" y="-634377"/>
                        <a:ext cx="7885112" cy="11156327"/>
                      </a:xfrm>
                      <a:prstGeom prst="rect">
                        <a:avLst/>
                      </a:prstGeom>
                    </p:spPr>
                  </p:pic>
                </p:oleObj>
              </mc:Fallback>
            </mc:AlternateContent>
          </a:graphicData>
        </a:graphic>
      </p:graphicFrame>
    </p:spTree>
    <p:extLst>
      <p:ext uri="{BB962C8B-B14F-4D97-AF65-F5344CB8AC3E}">
        <p14:creationId xmlns:p14="http://schemas.microsoft.com/office/powerpoint/2010/main" val="1017635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8BEFB92-2246-4DEA-9A24-A495EDDC6CF8}"/>
              </a:ext>
            </a:extLst>
          </p:cNvPr>
          <p:cNvPicPr>
            <a:picLocks noChangeAspect="1"/>
          </p:cNvPicPr>
          <p:nvPr/>
        </p:nvPicPr>
        <p:blipFill>
          <a:blip r:embed="rId2">
            <a:extLst>
              <a:ext uri="{BEBA8EAE-BF5A-486C-A8C5-ECC9F3942E4B}">
                <a14:imgProps xmlns:a14="http://schemas.microsoft.com/office/drawing/2010/main">
                  <a14:imgLayer r:embed="rId3">
                    <a14:imgEffect>
                      <a14:saturation sat="121000"/>
                    </a14:imgEffect>
                  </a14:imgLayer>
                </a14:imgProps>
              </a:ext>
              <a:ext uri="{28A0092B-C50C-407E-A947-70E740481C1C}">
                <a14:useLocalDpi xmlns:a14="http://schemas.microsoft.com/office/drawing/2010/main" val="0"/>
              </a:ext>
            </a:extLst>
          </a:blip>
          <a:srcRect t="18949" b="18949"/>
          <a:stretch/>
        </p:blipFill>
        <p:spPr>
          <a:xfrm>
            <a:off x="4166504" y="10"/>
            <a:ext cx="8025495" cy="3067040"/>
          </a:xfrm>
          <a:prstGeom prst="rect">
            <a:avLst/>
          </a:prstGeom>
        </p:spPr>
      </p:pic>
      <p:pic>
        <p:nvPicPr>
          <p:cNvPr id="13" name="Picture 12">
            <a:extLst>
              <a:ext uri="{FF2B5EF4-FFF2-40B4-BE49-F238E27FC236}">
                <a16:creationId xmlns:a16="http://schemas.microsoft.com/office/drawing/2014/main" id="{A1B40AC8-F696-472F-A800-5CCCE2601652}"/>
              </a:ext>
            </a:extLst>
          </p:cNvPr>
          <p:cNvPicPr>
            <a:picLocks noChangeAspect="1"/>
          </p:cNvPicPr>
          <p:nvPr/>
        </p:nvPicPr>
        <p:blipFill>
          <a:blip r:embed="rId4">
            <a:extLst>
              <a:ext uri="{BEBA8EAE-BF5A-486C-A8C5-ECC9F3942E4B}">
                <a14:imgProps xmlns:a14="http://schemas.microsoft.com/office/drawing/2010/main">
                  <a14:imgLayer r:embed="rId5">
                    <a14:imgEffect>
                      <a14:saturation sat="115000"/>
                    </a14:imgEffect>
                  </a14:imgLayer>
                </a14:imgProps>
              </a:ext>
              <a:ext uri="{28A0092B-C50C-407E-A947-70E740481C1C}">
                <a14:useLocalDpi xmlns:a14="http://schemas.microsoft.com/office/drawing/2010/main" val="0"/>
              </a:ext>
            </a:extLst>
          </a:blip>
          <a:srcRect t="19997" b="19997"/>
          <a:stretch/>
        </p:blipFill>
        <p:spPr>
          <a:xfrm>
            <a:off x="-1" y="3969327"/>
            <a:ext cx="6754091" cy="2888675"/>
          </a:xfrm>
          <a:prstGeom prst="rect">
            <a:avLst/>
          </a:prstGeom>
        </p:spPr>
      </p:pic>
      <p:sp>
        <p:nvSpPr>
          <p:cNvPr id="32" name="Freeform: Shape 31">
            <a:extLst>
              <a:ext uri="{FF2B5EF4-FFF2-40B4-BE49-F238E27FC236}">
                <a16:creationId xmlns:a16="http://schemas.microsoft.com/office/drawing/2014/main" id="{EA518CE4-E4D4-4D8A-980F-6D692AC96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472"/>
            <a:ext cx="5155454" cy="4845530"/>
          </a:xfrm>
          <a:custGeom>
            <a:avLst/>
            <a:gdLst>
              <a:gd name="connsiteX0" fmla="*/ 0 w 5155454"/>
              <a:gd name="connsiteY0" fmla="*/ 0 h 4845530"/>
              <a:gd name="connsiteX1" fmla="*/ 4766270 w 5155454"/>
              <a:gd name="connsiteY1" fmla="*/ 0 h 4845530"/>
              <a:gd name="connsiteX2" fmla="*/ 4896671 w 5155454"/>
              <a:gd name="connsiteY2" fmla="*/ 270697 h 4845530"/>
              <a:gd name="connsiteX3" fmla="*/ 5155454 w 5155454"/>
              <a:gd name="connsiteY3" fmla="*/ 1552495 h 4845530"/>
              <a:gd name="connsiteX4" fmla="*/ 1862419 w 5155454"/>
              <a:gd name="connsiteY4" fmla="*/ 4845530 h 4845530"/>
              <a:gd name="connsiteX5" fmla="*/ 21252 w 5155454"/>
              <a:gd name="connsiteY5" fmla="*/ 4283132 h 4845530"/>
              <a:gd name="connsiteX6" fmla="*/ 0 w 5155454"/>
              <a:gd name="connsiteY6" fmla="*/ 4267240 h 4845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55454" h="4845530">
                <a:moveTo>
                  <a:pt x="0" y="0"/>
                </a:moveTo>
                <a:lnTo>
                  <a:pt x="4766270" y="0"/>
                </a:lnTo>
                <a:lnTo>
                  <a:pt x="4896671" y="270697"/>
                </a:lnTo>
                <a:cubicBezTo>
                  <a:pt x="5063308" y="664671"/>
                  <a:pt x="5155454" y="1097822"/>
                  <a:pt x="5155454" y="1552495"/>
                </a:cubicBezTo>
                <a:cubicBezTo>
                  <a:pt x="5155454" y="3371188"/>
                  <a:pt x="3681112" y="4845530"/>
                  <a:pt x="1862419" y="4845530"/>
                </a:cubicBezTo>
                <a:cubicBezTo>
                  <a:pt x="1180409" y="4845530"/>
                  <a:pt x="546824" y="4638201"/>
                  <a:pt x="21252" y="4283132"/>
                </a:cubicBezTo>
                <a:lnTo>
                  <a:pt x="0" y="426724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BE9C4124-D44D-4A31-835A-DB574B7DD7B0}"/>
              </a:ext>
            </a:extLst>
          </p:cNvPr>
          <p:cNvPicPr>
            <a:picLocks noChangeAspect="1"/>
          </p:cNvPicPr>
          <p:nvPr/>
        </p:nvPicPr>
        <p:blipFill>
          <a:blip r:embed="rId6">
            <a:extLst>
              <a:ext uri="{BEBA8EAE-BF5A-486C-A8C5-ECC9F3942E4B}">
                <a14:imgProps xmlns:a14="http://schemas.microsoft.com/office/drawing/2010/main">
                  <a14:imgLayer r:embed="rId7">
                    <a14:imgEffect>
                      <a14:colorTemperature colorTemp="9719"/>
                    </a14:imgEffect>
                    <a14:imgEffect>
                      <a14:saturation sat="122000"/>
                    </a14:imgEffect>
                  </a14:imgLayer>
                </a14:imgProps>
              </a:ext>
              <a:ext uri="{28A0092B-C50C-407E-A947-70E740481C1C}">
                <a14:useLocalDpi xmlns:a14="http://schemas.microsoft.com/office/drawing/2010/main" val="0"/>
              </a:ext>
            </a:extLst>
          </a:blip>
          <a:srcRect l="10104" r="10104"/>
          <a:stretch/>
        </p:blipFill>
        <p:spPr>
          <a:xfrm>
            <a:off x="1" y="1"/>
            <a:ext cx="5017099" cy="4718647"/>
          </a:xfrm>
          <a:custGeom>
            <a:avLst/>
            <a:gdLst/>
            <a:ahLst/>
            <a:cxnLst/>
            <a:rect l="l" t="t" r="r" b="b"/>
            <a:pathLst>
              <a:path w="5017099" h="4718647">
                <a:moveTo>
                  <a:pt x="0" y="0"/>
                </a:moveTo>
                <a:lnTo>
                  <a:pt x="4599738" y="0"/>
                </a:lnTo>
                <a:lnTo>
                  <a:pt x="4636346" y="60259"/>
                </a:lnTo>
                <a:cubicBezTo>
                  <a:pt x="4879170" y="507256"/>
                  <a:pt x="5017099" y="1019504"/>
                  <a:pt x="5017099" y="1563967"/>
                </a:cubicBezTo>
                <a:cubicBezTo>
                  <a:pt x="5017099" y="3306249"/>
                  <a:pt x="3604701" y="4718647"/>
                  <a:pt x="1862419" y="4718647"/>
                </a:cubicBezTo>
                <a:cubicBezTo>
                  <a:pt x="1209063" y="4718647"/>
                  <a:pt x="602098" y="4520029"/>
                  <a:pt x="98607" y="4179877"/>
                </a:cubicBezTo>
                <a:lnTo>
                  <a:pt x="0" y="4106140"/>
                </a:lnTo>
                <a:close/>
              </a:path>
            </a:pathLst>
          </a:custGeom>
        </p:spPr>
      </p:pic>
      <p:sp>
        <p:nvSpPr>
          <p:cNvPr id="34" name="Freeform: Shape 33">
            <a:extLst>
              <a:ext uri="{FF2B5EF4-FFF2-40B4-BE49-F238E27FC236}">
                <a16:creationId xmlns:a16="http://schemas.microsoft.com/office/drawing/2014/main" id="{F82BF3E2-EB0E-40D6-8835-2367A5316C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8480" y="1563968"/>
            <a:ext cx="6043520" cy="5294033"/>
          </a:xfrm>
          <a:custGeom>
            <a:avLst/>
            <a:gdLst>
              <a:gd name="connsiteX0" fmla="*/ 3600823 w 6043520"/>
              <a:gd name="connsiteY0" fmla="*/ 0 h 5294033"/>
              <a:gd name="connsiteX1" fmla="*/ 5891281 w 6043520"/>
              <a:gd name="connsiteY1" fmla="*/ 822253 h 5294033"/>
              <a:gd name="connsiteX2" fmla="*/ 6043520 w 6043520"/>
              <a:gd name="connsiteY2" fmla="*/ 960617 h 5294033"/>
              <a:gd name="connsiteX3" fmla="*/ 6043520 w 6043520"/>
              <a:gd name="connsiteY3" fmla="*/ 5294033 h 5294033"/>
              <a:gd name="connsiteX4" fmla="*/ 423445 w 6043520"/>
              <a:gd name="connsiteY4" fmla="*/ 5294033 h 5294033"/>
              <a:gd name="connsiteX5" fmla="*/ 282971 w 6043520"/>
              <a:gd name="connsiteY5" fmla="*/ 5002426 h 5294033"/>
              <a:gd name="connsiteX6" fmla="*/ 0 w 6043520"/>
              <a:gd name="connsiteY6" fmla="*/ 3600823 h 5294033"/>
              <a:gd name="connsiteX7" fmla="*/ 3600823 w 6043520"/>
              <a:gd name="connsiteY7" fmla="*/ 0 h 5294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43520" h="5294033">
                <a:moveTo>
                  <a:pt x="3600823" y="0"/>
                </a:moveTo>
                <a:cubicBezTo>
                  <a:pt x="4470871" y="0"/>
                  <a:pt x="5268847" y="308574"/>
                  <a:pt x="5891281" y="822253"/>
                </a:cubicBezTo>
                <a:lnTo>
                  <a:pt x="6043520" y="960617"/>
                </a:lnTo>
                <a:lnTo>
                  <a:pt x="6043520" y="5294033"/>
                </a:lnTo>
                <a:lnTo>
                  <a:pt x="423445" y="5294033"/>
                </a:lnTo>
                <a:lnTo>
                  <a:pt x="282971" y="5002426"/>
                </a:lnTo>
                <a:cubicBezTo>
                  <a:pt x="100759" y="4571630"/>
                  <a:pt x="0" y="4097993"/>
                  <a:pt x="0" y="3600823"/>
                </a:cubicBezTo>
                <a:cubicBezTo>
                  <a:pt x="0" y="1612143"/>
                  <a:pt x="1612143" y="0"/>
                  <a:pt x="36008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414440E-CF0D-42AB-BD20-7C7FB2289012}"/>
              </a:ext>
            </a:extLst>
          </p:cNvPr>
          <p:cNvPicPr>
            <a:picLocks noChangeAspect="1"/>
          </p:cNvPicPr>
          <p:nvPr/>
        </p:nvPicPr>
        <p:blipFill>
          <a:blip r:embed="rId8">
            <a:extLst>
              <a:ext uri="{BEBA8EAE-BF5A-486C-A8C5-ECC9F3942E4B}">
                <a14:imgProps xmlns:a14="http://schemas.microsoft.com/office/drawing/2010/main">
                  <a14:imgLayer r:embed="rId9">
                    <a14:imgEffect>
                      <a14:saturation sat="128000"/>
                    </a14:imgEffect>
                  </a14:imgLayer>
                </a14:imgProps>
              </a:ext>
              <a:ext uri="{28A0092B-C50C-407E-A947-70E740481C1C}">
                <a14:useLocalDpi xmlns:a14="http://schemas.microsoft.com/office/drawing/2010/main" val="0"/>
              </a:ext>
            </a:extLst>
          </a:blip>
          <a:srcRect l="21368" r="21368"/>
          <a:stretch/>
        </p:blipFill>
        <p:spPr>
          <a:xfrm>
            <a:off x="6283728" y="1699214"/>
            <a:ext cx="5908273" cy="5158786"/>
          </a:xfrm>
          <a:custGeom>
            <a:avLst/>
            <a:gdLst/>
            <a:ahLst/>
            <a:cxnLst/>
            <a:rect l="l" t="t" r="r" b="b"/>
            <a:pathLst>
              <a:path w="5908273" h="5158786">
                <a:moveTo>
                  <a:pt x="3465576" y="0"/>
                </a:moveTo>
                <a:cubicBezTo>
                  <a:pt x="4302945" y="0"/>
                  <a:pt x="5070948" y="296984"/>
                  <a:pt x="5670004" y="791369"/>
                </a:cubicBezTo>
                <a:lnTo>
                  <a:pt x="5908273" y="1007923"/>
                </a:lnTo>
                <a:lnTo>
                  <a:pt x="5908273" y="5158786"/>
                </a:lnTo>
                <a:lnTo>
                  <a:pt x="443374" y="5158786"/>
                </a:lnTo>
                <a:lnTo>
                  <a:pt x="418277" y="5117476"/>
                </a:lnTo>
                <a:cubicBezTo>
                  <a:pt x="151523" y="4626427"/>
                  <a:pt x="0" y="4063697"/>
                  <a:pt x="0" y="3465576"/>
                </a:cubicBezTo>
                <a:cubicBezTo>
                  <a:pt x="0" y="1551591"/>
                  <a:pt x="1551591" y="0"/>
                  <a:pt x="3465576" y="0"/>
                </a:cubicBezTo>
                <a:close/>
              </a:path>
            </a:pathLst>
          </a:custGeom>
        </p:spPr>
      </p:pic>
      <p:sp>
        <p:nvSpPr>
          <p:cNvPr id="36" name="Oval 35">
            <a:extLst>
              <a:ext uri="{FF2B5EF4-FFF2-40B4-BE49-F238E27FC236}">
                <a16:creationId xmlns:a16="http://schemas.microsoft.com/office/drawing/2014/main" id="{481E86DD-89E6-42B2-8675-84B7C56BFF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50534" y="1716727"/>
            <a:ext cx="4572000" cy="457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1" name="Picture 10" descr="A person parasailing over a boat&#10;&#10;Description automatically generated with low confidence">
            <a:extLst>
              <a:ext uri="{FF2B5EF4-FFF2-40B4-BE49-F238E27FC236}">
                <a16:creationId xmlns:a16="http://schemas.microsoft.com/office/drawing/2014/main" id="{1590864B-BFBB-4692-A8B4-591494FA16C3}"/>
              </a:ext>
            </a:extLst>
          </p:cNvPr>
          <p:cNvPicPr>
            <a:picLocks noChangeAspect="1"/>
          </p:cNvPicPr>
          <p:nvPr/>
        </p:nvPicPr>
        <p:blipFill rotWithShape="1">
          <a:blip r:embed="rId10">
            <a:extLst>
              <a:ext uri="{BEBA8EAE-BF5A-486C-A8C5-ECC9F3942E4B}">
                <a14:imgProps xmlns:a14="http://schemas.microsoft.com/office/drawing/2010/main">
                  <a14:imgLayer r:embed="rId11">
                    <a14:imgEffect>
                      <a14:saturation sat="128000"/>
                    </a14:imgEffect>
                  </a14:imgLayer>
                </a14:imgProps>
              </a:ext>
              <a:ext uri="{28A0092B-C50C-407E-A947-70E740481C1C}">
                <a14:useLocalDpi xmlns:a14="http://schemas.microsoft.com/office/drawing/2010/main" val="0"/>
              </a:ext>
            </a:extLst>
          </a:blip>
          <a:srcRect r="38499" b="-1"/>
          <a:stretch/>
        </p:blipFill>
        <p:spPr>
          <a:xfrm>
            <a:off x="3287694" y="1853886"/>
            <a:ext cx="4297680" cy="4297680"/>
          </a:xfrm>
          <a:custGeom>
            <a:avLst/>
            <a:gdLst/>
            <a:ahLst/>
            <a:cxnLst/>
            <a:rect l="l" t="t" r="r" b="b"/>
            <a:pathLst>
              <a:path w="4297680" h="4297680">
                <a:moveTo>
                  <a:pt x="2148840" y="0"/>
                </a:moveTo>
                <a:cubicBezTo>
                  <a:pt x="3335612" y="0"/>
                  <a:pt x="4297680" y="962068"/>
                  <a:pt x="4297680" y="2148840"/>
                </a:cubicBezTo>
                <a:cubicBezTo>
                  <a:pt x="4297680" y="3335612"/>
                  <a:pt x="3335612" y="4297680"/>
                  <a:pt x="2148840" y="4297680"/>
                </a:cubicBezTo>
                <a:cubicBezTo>
                  <a:pt x="962068" y="4297680"/>
                  <a:pt x="0" y="3335612"/>
                  <a:pt x="0" y="2148840"/>
                </a:cubicBezTo>
                <a:cubicBezTo>
                  <a:pt x="0" y="962068"/>
                  <a:pt x="962068" y="0"/>
                  <a:pt x="2148840" y="0"/>
                </a:cubicBezTo>
                <a:close/>
              </a:path>
            </a:pathLst>
          </a:custGeom>
        </p:spPr>
      </p:pic>
      <p:sp>
        <p:nvSpPr>
          <p:cNvPr id="28" name="TextBox 27">
            <a:extLst>
              <a:ext uri="{FF2B5EF4-FFF2-40B4-BE49-F238E27FC236}">
                <a16:creationId xmlns:a16="http://schemas.microsoft.com/office/drawing/2014/main" id="{549F4EAC-155C-4430-A6E3-01647EA6DBE9}"/>
              </a:ext>
            </a:extLst>
          </p:cNvPr>
          <p:cNvSpPr txBox="1"/>
          <p:nvPr/>
        </p:nvSpPr>
        <p:spPr>
          <a:xfrm>
            <a:off x="9075392" y="6127184"/>
            <a:ext cx="3290176" cy="584775"/>
          </a:xfrm>
          <a:prstGeom prst="rect">
            <a:avLst/>
          </a:prstGeom>
          <a:noFill/>
        </p:spPr>
        <p:txBody>
          <a:bodyPr wrap="square" rtlCol="0">
            <a:spAutoFit/>
          </a:bodyPr>
          <a:lstStyle/>
          <a:p>
            <a:pPr algn="ctr"/>
            <a:r>
              <a:rPr lang="en-US" sz="1600" b="1" dirty="0">
                <a:solidFill>
                  <a:schemeClr val="bg1"/>
                </a:solidFill>
              </a:rPr>
              <a:t>BOGMALO BEACH – 4KM</a:t>
            </a:r>
          </a:p>
          <a:p>
            <a:pPr algn="ctr"/>
            <a:r>
              <a:rPr lang="en-US" sz="1600" b="1" dirty="0">
                <a:solidFill>
                  <a:schemeClr val="bg1"/>
                </a:solidFill>
              </a:rPr>
              <a:t>BAINA BEACH -  7 KM</a:t>
            </a:r>
            <a:endParaRPr lang="en-IN" sz="1600" b="1" dirty="0">
              <a:solidFill>
                <a:schemeClr val="bg1"/>
              </a:solidFill>
            </a:endParaRPr>
          </a:p>
        </p:txBody>
      </p:sp>
    </p:spTree>
    <p:extLst>
      <p:ext uri="{BB962C8B-B14F-4D97-AF65-F5344CB8AC3E}">
        <p14:creationId xmlns:p14="http://schemas.microsoft.com/office/powerpoint/2010/main" val="75911350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C2997EE-0889-44C3-AC0D-18F26AC9A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ky, outdoor, ground, building&#10;&#10;Description automatically generated">
            <a:extLst>
              <a:ext uri="{FF2B5EF4-FFF2-40B4-BE49-F238E27FC236}">
                <a16:creationId xmlns:a16="http://schemas.microsoft.com/office/drawing/2014/main" id="{D0D5E78F-3124-4410-83ED-8C01BE8C8EF9}"/>
              </a:ext>
            </a:extLst>
          </p:cNvPr>
          <p:cNvPicPr>
            <a:picLocks noChangeAspect="1"/>
          </p:cNvPicPr>
          <p:nvPr/>
        </p:nvPicPr>
        <p:blipFill rotWithShape="1">
          <a:blip r:embed="rId2">
            <a:extLst>
              <a:ext uri="{28A0092B-C50C-407E-A947-70E740481C1C}">
                <a14:useLocalDpi xmlns:a14="http://schemas.microsoft.com/office/drawing/2010/main" val="0"/>
              </a:ext>
            </a:extLst>
          </a:blip>
          <a:srcRect l="4" r="1469" b="1"/>
          <a:stretch/>
        </p:blipFill>
        <p:spPr>
          <a:xfrm>
            <a:off x="5622233" y="10"/>
            <a:ext cx="6569769" cy="3750724"/>
          </a:xfrm>
          <a:custGeom>
            <a:avLst/>
            <a:gdLst/>
            <a:ahLst/>
            <a:cxnLst/>
            <a:rect l="l" t="t" r="r" b="b"/>
            <a:pathLst>
              <a:path w="6569769" h="3750734">
                <a:moveTo>
                  <a:pt x="1738471" y="0"/>
                </a:moveTo>
                <a:lnTo>
                  <a:pt x="6569769" y="0"/>
                </a:lnTo>
                <a:lnTo>
                  <a:pt x="6569769" y="3750734"/>
                </a:lnTo>
                <a:lnTo>
                  <a:pt x="0" y="3750734"/>
                </a:lnTo>
                <a:close/>
              </a:path>
            </a:pathLst>
          </a:custGeom>
        </p:spPr>
      </p:pic>
      <p:pic>
        <p:nvPicPr>
          <p:cNvPr id="3" name="Picture 2">
            <a:extLst>
              <a:ext uri="{FF2B5EF4-FFF2-40B4-BE49-F238E27FC236}">
                <a16:creationId xmlns:a16="http://schemas.microsoft.com/office/drawing/2014/main" id="{263C0B74-AF7C-4FB1-BF6C-55D96517B7CB}"/>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122000"/>
                    </a14:imgEffect>
                    <a14:imgEffect>
                      <a14:brightnessContrast bright="15000"/>
                    </a14:imgEffect>
                  </a14:imgLayer>
                </a14:imgProps>
              </a:ext>
              <a:ext uri="{28A0092B-C50C-407E-A947-70E740481C1C}">
                <a14:useLocalDpi xmlns:a14="http://schemas.microsoft.com/office/drawing/2010/main" val="0"/>
              </a:ext>
            </a:extLst>
          </a:blip>
          <a:srcRect r="7634" b="2"/>
          <a:stretch/>
        </p:blipFill>
        <p:spPr>
          <a:xfrm>
            <a:off x="4182011" y="3887894"/>
            <a:ext cx="8009991" cy="2970106"/>
          </a:xfrm>
          <a:custGeom>
            <a:avLst/>
            <a:gdLst/>
            <a:ahLst/>
            <a:cxnLst/>
            <a:rect l="l" t="t" r="r" b="b"/>
            <a:pathLst>
              <a:path w="8009991" h="2970106">
                <a:moveTo>
                  <a:pt x="1376648" y="0"/>
                </a:moveTo>
                <a:lnTo>
                  <a:pt x="8009991" y="0"/>
                </a:lnTo>
                <a:lnTo>
                  <a:pt x="8009991" y="2970106"/>
                </a:lnTo>
                <a:lnTo>
                  <a:pt x="0" y="2970106"/>
                </a:lnTo>
                <a:close/>
              </a:path>
            </a:pathLst>
          </a:custGeom>
        </p:spPr>
      </p:pic>
      <p:pic>
        <p:nvPicPr>
          <p:cNvPr id="7" name="Picture 6">
            <a:extLst>
              <a:ext uri="{FF2B5EF4-FFF2-40B4-BE49-F238E27FC236}">
                <a16:creationId xmlns:a16="http://schemas.microsoft.com/office/drawing/2014/main" id="{7F3CA664-C132-4E3E-ABC5-76693D54A1A7}"/>
              </a:ext>
            </a:extLst>
          </p:cNvPr>
          <p:cNvPicPr>
            <a:picLocks noChangeAspect="1"/>
          </p:cNvPicPr>
          <p:nvPr/>
        </p:nvPicPr>
        <p:blipFill rotWithShape="1">
          <a:blip r:embed="rId5">
            <a:extLst>
              <a:ext uri="{BEBA8EAE-BF5A-486C-A8C5-ECC9F3942E4B}">
                <a14:imgProps xmlns:a14="http://schemas.microsoft.com/office/drawing/2010/main">
                  <a14:imgLayer r:embed="rId6">
                    <a14:imgEffect>
                      <a14:saturation sat="117000"/>
                    </a14:imgEffect>
                    <a14:imgEffect>
                      <a14:brightnessContrast bright="20000" contrast="13000"/>
                    </a14:imgEffect>
                  </a14:imgLayer>
                </a14:imgProps>
              </a:ext>
              <a:ext uri="{28A0092B-C50C-407E-A947-70E740481C1C}">
                <a14:useLocalDpi xmlns:a14="http://schemas.microsoft.com/office/drawing/2010/main" val="0"/>
              </a:ext>
            </a:extLst>
          </a:blip>
          <a:srcRect l="19229" r="19230"/>
          <a:stretch/>
        </p:blipFill>
        <p:spPr>
          <a:xfrm>
            <a:off x="20" y="10"/>
            <a:ext cx="7503091" cy="6857990"/>
          </a:xfrm>
          <a:custGeom>
            <a:avLst/>
            <a:gdLst/>
            <a:ahLst/>
            <a:cxnLst/>
            <a:rect l="l" t="t" r="r" b="b"/>
            <a:pathLst>
              <a:path w="7503111" h="6858000">
                <a:moveTo>
                  <a:pt x="0" y="0"/>
                </a:moveTo>
                <a:lnTo>
                  <a:pt x="677334" y="0"/>
                </a:lnTo>
                <a:lnTo>
                  <a:pt x="1168036" y="0"/>
                </a:lnTo>
                <a:lnTo>
                  <a:pt x="1205499" y="0"/>
                </a:lnTo>
                <a:lnTo>
                  <a:pt x="1647632" y="0"/>
                </a:lnTo>
                <a:lnTo>
                  <a:pt x="7215401" y="0"/>
                </a:lnTo>
                <a:lnTo>
                  <a:pt x="4041567" y="6852993"/>
                </a:lnTo>
                <a:lnTo>
                  <a:pt x="7503111" y="6852993"/>
                </a:lnTo>
                <a:lnTo>
                  <a:pt x="7503111" y="6852994"/>
                </a:lnTo>
                <a:lnTo>
                  <a:pt x="1647632" y="6852994"/>
                </a:lnTo>
                <a:lnTo>
                  <a:pt x="1647632" y="6858000"/>
                </a:lnTo>
                <a:lnTo>
                  <a:pt x="0" y="6858000"/>
                </a:lnTo>
                <a:close/>
              </a:path>
            </a:pathLst>
          </a:custGeom>
        </p:spPr>
      </p:pic>
      <p:sp>
        <p:nvSpPr>
          <p:cNvPr id="17" name="Flowchart: Data 16">
            <a:extLst>
              <a:ext uri="{FF2B5EF4-FFF2-40B4-BE49-F238E27FC236}">
                <a16:creationId xmlns:a16="http://schemas.microsoft.com/office/drawing/2014/main" id="{C2962ACC-D693-4D1A-85DB-817E48A629F8}"/>
              </a:ext>
            </a:extLst>
          </p:cNvPr>
          <p:cNvSpPr/>
          <p:nvPr/>
        </p:nvSpPr>
        <p:spPr>
          <a:xfrm>
            <a:off x="6958720" y="3436865"/>
            <a:ext cx="5233260" cy="773264"/>
          </a:xfrm>
          <a:prstGeom prst="flowChartInputOutput">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a:p>
        </p:txBody>
      </p:sp>
      <p:sp>
        <p:nvSpPr>
          <p:cNvPr id="21" name="TextBox 20">
            <a:extLst>
              <a:ext uri="{FF2B5EF4-FFF2-40B4-BE49-F238E27FC236}">
                <a16:creationId xmlns:a16="http://schemas.microsoft.com/office/drawing/2014/main" id="{703FDD92-91E8-439F-B539-A229B23EC07D}"/>
              </a:ext>
            </a:extLst>
          </p:cNvPr>
          <p:cNvSpPr txBox="1"/>
          <p:nvPr/>
        </p:nvSpPr>
        <p:spPr>
          <a:xfrm>
            <a:off x="6096000" y="3532909"/>
            <a:ext cx="7131803" cy="584775"/>
          </a:xfrm>
          <a:prstGeom prst="rect">
            <a:avLst/>
          </a:prstGeom>
          <a:noFill/>
        </p:spPr>
        <p:txBody>
          <a:bodyPr wrap="square" rtlCol="0">
            <a:spAutoFit/>
          </a:bodyPr>
          <a:lstStyle/>
          <a:p>
            <a:pPr algn="ctr"/>
            <a:r>
              <a:rPr lang="en-US" sz="1600" b="1" i="1" dirty="0">
                <a:cs typeface="Aharoni" panose="020B0604020202020204" pitchFamily="2" charset="-79"/>
              </a:rPr>
              <a:t>GOA INTERNATIONAL AIRPORT  </a:t>
            </a:r>
            <a:r>
              <a:rPr lang="en-US" sz="3200" b="1" i="1" dirty="0">
                <a:cs typeface="Aharoni" panose="020B0604020202020204" pitchFamily="2" charset="-79"/>
              </a:rPr>
              <a:t>4 </a:t>
            </a:r>
            <a:r>
              <a:rPr lang="en-US" sz="1600" b="1" i="1" dirty="0">
                <a:cs typeface="Aharoni" panose="020B0604020202020204" pitchFamily="2" charset="-79"/>
              </a:rPr>
              <a:t>KM </a:t>
            </a:r>
            <a:endParaRPr lang="en-IN" sz="1600" b="1" i="1" dirty="0">
              <a:cs typeface="Aharoni" panose="020B0604020202020204" pitchFamily="2" charset="-79"/>
            </a:endParaRPr>
          </a:p>
        </p:txBody>
      </p:sp>
      <p:sp>
        <p:nvSpPr>
          <p:cNvPr id="25" name="Flowchart: Data 24">
            <a:extLst>
              <a:ext uri="{FF2B5EF4-FFF2-40B4-BE49-F238E27FC236}">
                <a16:creationId xmlns:a16="http://schemas.microsoft.com/office/drawing/2014/main" id="{EA41BF56-09DE-493A-A9A0-E8E11642CF73}"/>
              </a:ext>
            </a:extLst>
          </p:cNvPr>
          <p:cNvSpPr/>
          <p:nvPr/>
        </p:nvSpPr>
        <p:spPr>
          <a:xfrm>
            <a:off x="-2" y="6168325"/>
            <a:ext cx="3284572" cy="689665"/>
          </a:xfrm>
          <a:prstGeom prst="flowChartInputOutput">
            <a:avLst/>
          </a:prstGeom>
          <a:solidFill>
            <a:srgbClr val="00B0F0"/>
          </a:solidFill>
          <a:ln>
            <a:noFill/>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IN" dirty="0"/>
          </a:p>
        </p:txBody>
      </p:sp>
      <p:sp>
        <p:nvSpPr>
          <p:cNvPr id="24" name="TextBox 23">
            <a:extLst>
              <a:ext uri="{FF2B5EF4-FFF2-40B4-BE49-F238E27FC236}">
                <a16:creationId xmlns:a16="http://schemas.microsoft.com/office/drawing/2014/main" id="{1E924880-48E3-401A-8635-D00134C99E8A}"/>
              </a:ext>
            </a:extLst>
          </p:cNvPr>
          <p:cNvSpPr txBox="1"/>
          <p:nvPr/>
        </p:nvSpPr>
        <p:spPr>
          <a:xfrm>
            <a:off x="0" y="6226734"/>
            <a:ext cx="3284572" cy="523220"/>
          </a:xfrm>
          <a:prstGeom prst="rect">
            <a:avLst/>
          </a:prstGeom>
          <a:noFill/>
        </p:spPr>
        <p:txBody>
          <a:bodyPr wrap="square" rtlCol="0">
            <a:spAutoFit/>
          </a:bodyPr>
          <a:lstStyle/>
          <a:p>
            <a:pPr algn="ctr"/>
            <a:r>
              <a:rPr lang="en-US" b="1" dirty="0">
                <a:solidFill>
                  <a:schemeClr val="bg1"/>
                </a:solidFill>
                <a:cs typeface="Aharoni" panose="020B0604020202020204" pitchFamily="2" charset="-79"/>
              </a:rPr>
              <a:t>VASCO</a:t>
            </a:r>
            <a:r>
              <a:rPr lang="en-US" sz="2000" b="1" dirty="0">
                <a:solidFill>
                  <a:schemeClr val="bg1"/>
                </a:solidFill>
                <a:cs typeface="Aharoni" panose="020B0604020202020204" pitchFamily="2" charset="-79"/>
              </a:rPr>
              <a:t> CITY </a:t>
            </a:r>
            <a:r>
              <a:rPr lang="en-US" sz="1400" b="1" dirty="0">
                <a:solidFill>
                  <a:schemeClr val="bg1"/>
                </a:solidFill>
                <a:cs typeface="Aharoni" panose="020B0604020202020204" pitchFamily="2" charset="-79"/>
              </a:rPr>
              <a:t>– </a:t>
            </a:r>
            <a:r>
              <a:rPr lang="en-US" sz="2800" b="1" dirty="0">
                <a:solidFill>
                  <a:schemeClr val="bg1"/>
                </a:solidFill>
                <a:cs typeface="Aharoni" panose="020B0604020202020204" pitchFamily="2" charset="-79"/>
              </a:rPr>
              <a:t>7</a:t>
            </a:r>
            <a:r>
              <a:rPr lang="en-US" sz="1400" b="1" dirty="0">
                <a:solidFill>
                  <a:schemeClr val="bg1"/>
                </a:solidFill>
                <a:cs typeface="Aharoni" panose="020B0604020202020204" pitchFamily="2" charset="-79"/>
              </a:rPr>
              <a:t>KM </a:t>
            </a:r>
            <a:endParaRPr lang="en-IN" sz="1400" b="1" dirty="0">
              <a:solidFill>
                <a:schemeClr val="bg1"/>
              </a:solidFill>
              <a:cs typeface="Aharoni" panose="020B0604020202020204" pitchFamily="2" charset="-79"/>
            </a:endParaRPr>
          </a:p>
        </p:txBody>
      </p:sp>
    </p:spTree>
    <p:extLst>
      <p:ext uri="{BB962C8B-B14F-4D97-AF65-F5344CB8AC3E}">
        <p14:creationId xmlns:p14="http://schemas.microsoft.com/office/powerpoint/2010/main" val="25048711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0B050">
            <a:alpha val="19000"/>
          </a:srgbClr>
        </a:solidFill>
        <a:effectLst/>
      </p:bgPr>
    </p:bg>
    <p:spTree>
      <p:nvGrpSpPr>
        <p:cNvPr id="1" name=""/>
        <p:cNvGrpSpPr/>
        <p:nvPr/>
      </p:nvGrpSpPr>
      <p:grpSpPr>
        <a:xfrm>
          <a:off x="0" y="0"/>
          <a:ext cx="0" cy="0"/>
          <a:chOff x="0" y="0"/>
          <a:chExt cx="0" cy="0"/>
        </a:xfrm>
      </p:grpSpPr>
      <p:sp useBgFill="1">
        <p:nvSpPr>
          <p:cNvPr id="43" name="Rectangle 35">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14746B4F-066C-4610-9D93-79C01F4A9657}"/>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122000"/>
                    </a14:imgEffect>
                    <a14:imgEffect>
                      <a14:brightnessContrast bright="8000"/>
                    </a14:imgEffect>
                  </a14:imgLayer>
                </a14:imgProps>
              </a:ext>
              <a:ext uri="{28A0092B-C50C-407E-A947-70E740481C1C}">
                <a14:useLocalDpi xmlns:a14="http://schemas.microsoft.com/office/drawing/2010/main" val="0"/>
              </a:ext>
            </a:extLst>
          </a:blip>
          <a:srcRect l="3844" r="3843"/>
          <a:stretch/>
        </p:blipFill>
        <p:spPr>
          <a:xfrm>
            <a:off x="4169095" y="10"/>
            <a:ext cx="8022906"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5" name="Picture 4">
            <a:extLst>
              <a:ext uri="{FF2B5EF4-FFF2-40B4-BE49-F238E27FC236}">
                <a16:creationId xmlns:a16="http://schemas.microsoft.com/office/drawing/2014/main" id="{5200DF88-8139-420E-A853-8D882B89E880}"/>
              </a:ext>
            </a:extLst>
          </p:cNvPr>
          <p:cNvPicPr>
            <a:picLocks noChangeAspect="1"/>
          </p:cNvPicPr>
          <p:nvPr/>
        </p:nvPicPr>
        <p:blipFill rotWithShape="1">
          <a:blip r:embed="rId4">
            <a:extLst>
              <a:ext uri="{BEBA8EAE-BF5A-486C-A8C5-ECC9F3942E4B}">
                <a14:imgProps xmlns:a14="http://schemas.microsoft.com/office/drawing/2010/main">
                  <a14:imgLayer r:embed="rId5">
                    <a14:imgEffect>
                      <a14:saturation sat="140000"/>
                    </a14:imgEffect>
                    <a14:imgEffect>
                      <a14:brightnessContrast bright="13000" contrast="14000"/>
                    </a14:imgEffect>
                  </a14:imgLayer>
                </a14:imgProps>
              </a:ext>
              <a:ext uri="{28A0092B-C50C-407E-A947-70E740481C1C}">
                <a14:useLocalDpi xmlns:a14="http://schemas.microsoft.com/office/drawing/2010/main" val="0"/>
              </a:ext>
            </a:extLst>
          </a:blip>
          <a:srcRect l="15316" r="13550"/>
          <a:stretch/>
        </p:blipFill>
        <p:spPr>
          <a:xfrm>
            <a:off x="4119147" y="3493008"/>
            <a:ext cx="8072853"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5" name="Freeform: Shape 37">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1"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Freeform: Shape 39">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87332"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9" name="TextBox 18">
            <a:extLst>
              <a:ext uri="{FF2B5EF4-FFF2-40B4-BE49-F238E27FC236}">
                <a16:creationId xmlns:a16="http://schemas.microsoft.com/office/drawing/2014/main" id="{9012DAC3-424A-4B4F-B1F9-E352AF1E5EA5}"/>
              </a:ext>
            </a:extLst>
          </p:cNvPr>
          <p:cNvSpPr txBox="1"/>
          <p:nvPr/>
        </p:nvSpPr>
        <p:spPr>
          <a:xfrm>
            <a:off x="1331473" y="3322946"/>
            <a:ext cx="3065968" cy="1243584"/>
          </a:xfrm>
          <a:prstGeom prst="rect">
            <a:avLst/>
          </a:prstGeom>
        </p:spPr>
        <p:txBody>
          <a:bodyPr vert="horz" lIns="91440" tIns="45720" rIns="91440" bIns="45720" rtlCol="0" anchor="ctr">
            <a:normAutofit/>
          </a:bodyPr>
          <a:lstStyle/>
          <a:p>
            <a:pPr marL="342900" indent="-342900">
              <a:lnSpc>
                <a:spcPct val="90000"/>
              </a:lnSpc>
              <a:spcBef>
                <a:spcPct val="0"/>
              </a:spcBef>
              <a:spcAft>
                <a:spcPts val="600"/>
              </a:spcAft>
              <a:buFont typeface="Wingdings" panose="05000000000000000000" pitchFamily="2" charset="2"/>
              <a:buChar char="§"/>
            </a:pPr>
            <a:r>
              <a:rPr lang="en-US" sz="2000" b="1" kern="1200" dirty="0">
                <a:solidFill>
                  <a:schemeClr val="tx1"/>
                </a:solidFill>
                <a:latin typeface="+mj-lt"/>
                <a:ea typeface="+mj-ea"/>
                <a:cs typeface="+mj-cs"/>
              </a:rPr>
              <a:t>BITS PILANI – 2km</a:t>
            </a:r>
          </a:p>
          <a:p>
            <a:pPr marL="342900" indent="-342900">
              <a:lnSpc>
                <a:spcPct val="90000"/>
              </a:lnSpc>
              <a:spcBef>
                <a:spcPct val="0"/>
              </a:spcBef>
              <a:spcAft>
                <a:spcPts val="600"/>
              </a:spcAft>
              <a:buFont typeface="Wingdings" panose="05000000000000000000" pitchFamily="2" charset="2"/>
              <a:buChar char="§"/>
            </a:pPr>
            <a:r>
              <a:rPr lang="pt-BR" sz="1600" b="1" dirty="0">
                <a:latin typeface="arial" panose="020B0604020202020204" pitchFamily="34" charset="0"/>
              </a:rPr>
              <a:t>M.E.S college – 200 mtrs</a:t>
            </a:r>
            <a:endParaRPr lang="en-IN" sz="1600" b="1" dirty="0"/>
          </a:p>
        </p:txBody>
      </p:sp>
      <p:sp>
        <p:nvSpPr>
          <p:cNvPr id="42" name="Rectangle 41">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44" name="Rectangle 43">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Rectangle 45">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9544" y="2194560"/>
            <a:ext cx="48920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7" name="Content Placeholder 2">
            <a:extLst>
              <a:ext uri="{FF2B5EF4-FFF2-40B4-BE49-F238E27FC236}">
                <a16:creationId xmlns:a16="http://schemas.microsoft.com/office/drawing/2014/main" id="{A5A3C9B2-A643-4F03-8C42-0EFB854E1D0A}"/>
              </a:ext>
            </a:extLst>
          </p:cNvPr>
          <p:cNvSpPr txBox="1">
            <a:spLocks/>
          </p:cNvSpPr>
          <p:nvPr/>
        </p:nvSpPr>
        <p:spPr>
          <a:xfrm>
            <a:off x="448056" y="2512611"/>
            <a:ext cx="4832803" cy="366435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000" dirty="0"/>
          </a:p>
        </p:txBody>
      </p:sp>
      <p:sp>
        <p:nvSpPr>
          <p:cNvPr id="30" name="TextBox 29">
            <a:extLst>
              <a:ext uri="{FF2B5EF4-FFF2-40B4-BE49-F238E27FC236}">
                <a16:creationId xmlns:a16="http://schemas.microsoft.com/office/drawing/2014/main" id="{F10E48B2-99EC-446F-B85B-F6FE00BD88A5}"/>
              </a:ext>
            </a:extLst>
          </p:cNvPr>
          <p:cNvSpPr txBox="1"/>
          <p:nvPr/>
        </p:nvSpPr>
        <p:spPr>
          <a:xfrm>
            <a:off x="249140" y="290239"/>
            <a:ext cx="4832802" cy="2230934"/>
          </a:xfrm>
          <a:prstGeom prst="rect">
            <a:avLst/>
          </a:prstGeom>
        </p:spPr>
        <p:txBody>
          <a:bodyPr vert="horz" lIns="91440" tIns="45720" rIns="91440" bIns="45720" rtlCol="0" anchor="ctr">
            <a:normAutofit/>
          </a:bodyPr>
          <a:lstStyle/>
          <a:p>
            <a:pPr marL="0" algn="ctr"/>
            <a:r>
              <a:rPr lang="en-US" sz="2000" b="1" i="0" dirty="0">
                <a:effectLst/>
                <a:latin typeface="+mj-lt"/>
              </a:rPr>
              <a:t>SMRC</a:t>
            </a:r>
            <a:r>
              <a:rPr lang="en-US" sz="2000" b="0" i="0" dirty="0">
                <a:effectLst/>
                <a:latin typeface="+mj-lt"/>
              </a:rPr>
              <a:t>`</a:t>
            </a:r>
            <a:r>
              <a:rPr lang="en-US" sz="2000" b="1" i="0" dirty="0">
                <a:effectLst/>
                <a:latin typeface="+mj-lt"/>
              </a:rPr>
              <a:t>s V.M. SALGAOCAR</a:t>
            </a:r>
          </a:p>
          <a:p>
            <a:pPr marL="0" algn="ctr"/>
            <a:r>
              <a:rPr lang="en-US" sz="2000" b="1" i="0" dirty="0">
                <a:effectLst/>
                <a:latin typeface="+mj-lt"/>
              </a:rPr>
              <a:t>HOSPITAL</a:t>
            </a:r>
          </a:p>
          <a:p>
            <a:pPr algn="ctr">
              <a:lnSpc>
                <a:spcPct val="90000"/>
              </a:lnSpc>
              <a:spcBef>
                <a:spcPct val="0"/>
              </a:spcBef>
              <a:spcAft>
                <a:spcPts val="600"/>
              </a:spcAft>
            </a:pPr>
            <a:r>
              <a:rPr lang="en-US" sz="2000" b="1" dirty="0">
                <a:latin typeface="+mj-lt"/>
                <a:ea typeface="+mj-ea"/>
                <a:cs typeface="+mj-cs"/>
              </a:rPr>
              <a:t>5 </a:t>
            </a:r>
            <a:r>
              <a:rPr lang="en-US" sz="2000" b="1" kern="1200" dirty="0">
                <a:solidFill>
                  <a:schemeClr val="tx1"/>
                </a:solidFill>
                <a:latin typeface="+mj-lt"/>
                <a:ea typeface="+mj-ea"/>
                <a:cs typeface="+mj-cs"/>
              </a:rPr>
              <a:t>km</a:t>
            </a:r>
          </a:p>
        </p:txBody>
      </p:sp>
      <p:sp>
        <p:nvSpPr>
          <p:cNvPr id="32" name="Content Placeholder 2">
            <a:extLst>
              <a:ext uri="{FF2B5EF4-FFF2-40B4-BE49-F238E27FC236}">
                <a16:creationId xmlns:a16="http://schemas.microsoft.com/office/drawing/2014/main" id="{E9497D41-AB8A-4DF2-A095-FB26EA4511B5}"/>
              </a:ext>
            </a:extLst>
          </p:cNvPr>
          <p:cNvSpPr txBox="1">
            <a:spLocks/>
          </p:cNvSpPr>
          <p:nvPr/>
        </p:nvSpPr>
        <p:spPr>
          <a:xfrm>
            <a:off x="862755" y="5760263"/>
            <a:ext cx="3256392" cy="1073083"/>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pt-BR" sz="1600" b="1" dirty="0">
                <a:latin typeface="arial" panose="020B0604020202020204" pitchFamily="34" charset="0"/>
              </a:rPr>
              <a:t>MOUNT LITERA – 3km</a:t>
            </a:r>
          </a:p>
          <a:p>
            <a:pPr algn="ctr">
              <a:lnSpc>
                <a:spcPct val="100000"/>
              </a:lnSpc>
            </a:pPr>
            <a:r>
              <a:rPr lang="pt-BR" sz="1600" b="1" dirty="0">
                <a:latin typeface="arial" panose="020B0604020202020204" pitchFamily="34" charset="0"/>
              </a:rPr>
              <a:t>NAVY – 3km</a:t>
            </a:r>
            <a:endParaRPr lang="en-US" sz="1600" dirty="0"/>
          </a:p>
          <a:p>
            <a:pPr algn="ctr">
              <a:lnSpc>
                <a:spcPct val="100000"/>
              </a:lnSpc>
            </a:pPr>
            <a:r>
              <a:rPr lang="pt-BR" sz="1600" b="1" dirty="0">
                <a:latin typeface="arial" panose="020B0604020202020204" pitchFamily="34" charset="0"/>
              </a:rPr>
              <a:t>KENDRA VIDHYALAYA – 5km</a:t>
            </a:r>
            <a:endParaRPr lang="en-IN" sz="1600" dirty="0"/>
          </a:p>
        </p:txBody>
      </p:sp>
      <p:sp>
        <p:nvSpPr>
          <p:cNvPr id="33" name="Content Placeholder 2">
            <a:extLst>
              <a:ext uri="{FF2B5EF4-FFF2-40B4-BE49-F238E27FC236}">
                <a16:creationId xmlns:a16="http://schemas.microsoft.com/office/drawing/2014/main" id="{6C5B1098-BCED-49D3-B1AA-E11FCEE0733F}"/>
              </a:ext>
            </a:extLst>
          </p:cNvPr>
          <p:cNvSpPr txBox="1">
            <a:spLocks/>
          </p:cNvSpPr>
          <p:nvPr/>
        </p:nvSpPr>
        <p:spPr>
          <a:xfrm>
            <a:off x="1069507" y="4188134"/>
            <a:ext cx="3272272" cy="7708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en-IN" sz="1600" b="1" dirty="0"/>
          </a:p>
        </p:txBody>
      </p:sp>
      <p:cxnSp>
        <p:nvCxnSpPr>
          <p:cNvPr id="11" name="Straight Connector 10">
            <a:extLst>
              <a:ext uri="{FF2B5EF4-FFF2-40B4-BE49-F238E27FC236}">
                <a16:creationId xmlns:a16="http://schemas.microsoft.com/office/drawing/2014/main" id="{0DDD3717-CB5F-40AC-967A-416601FA611B}"/>
              </a:ext>
            </a:extLst>
          </p:cNvPr>
          <p:cNvCxnSpPr>
            <a:cxnSpLocks/>
          </p:cNvCxnSpPr>
          <p:nvPr/>
        </p:nvCxnSpPr>
        <p:spPr>
          <a:xfrm>
            <a:off x="128016" y="5052447"/>
            <a:ext cx="4953933" cy="67419"/>
          </a:xfrm>
          <a:prstGeom prst="line">
            <a:avLst/>
          </a:prstGeom>
          <a:ln>
            <a:solidFill>
              <a:schemeClr val="bg1">
                <a:lumMod val="95000"/>
                <a:alpha val="86000"/>
              </a:schemeClr>
            </a:solidFill>
          </a:ln>
        </p:spPr>
        <p:style>
          <a:lnRef idx="1">
            <a:schemeClr val="accent3"/>
          </a:lnRef>
          <a:fillRef idx="0">
            <a:schemeClr val="accent3"/>
          </a:fillRef>
          <a:effectRef idx="0">
            <a:schemeClr val="accent3"/>
          </a:effectRef>
          <a:fontRef idx="minor">
            <a:schemeClr val="tx1"/>
          </a:fontRef>
        </p:style>
      </p:cxnSp>
      <p:sp>
        <p:nvSpPr>
          <p:cNvPr id="15" name="Rectangle 14">
            <a:extLst>
              <a:ext uri="{FF2B5EF4-FFF2-40B4-BE49-F238E27FC236}">
                <a16:creationId xmlns:a16="http://schemas.microsoft.com/office/drawing/2014/main" id="{CD594623-9D7A-457A-BDA9-DF5CE15D17E8}"/>
              </a:ext>
            </a:extLst>
          </p:cNvPr>
          <p:cNvSpPr/>
          <p:nvPr/>
        </p:nvSpPr>
        <p:spPr>
          <a:xfrm>
            <a:off x="1480315" y="5119866"/>
            <a:ext cx="1895070" cy="584775"/>
          </a:xfrm>
          <a:prstGeom prst="rect">
            <a:avLst/>
          </a:prstGeom>
          <a:noFill/>
        </p:spPr>
        <p:txBody>
          <a:bodyPr wrap="square" lIns="91440" tIns="45720" rIns="91440" bIns="45720">
            <a:spAutoFit/>
          </a:bodyPr>
          <a:lstStyle/>
          <a:p>
            <a:pPr algn="ctr"/>
            <a:r>
              <a:rPr lang="en-US" sz="3200" dirty="0">
                <a:ln w="0"/>
                <a:effectLst>
                  <a:outerShdw blurRad="38100" dist="25400" dir="5400000" algn="ctr" rotWithShape="0">
                    <a:srgbClr val="6E747A">
                      <a:alpha val="43000"/>
                    </a:srgbClr>
                  </a:outerShdw>
                </a:effectLst>
                <a:latin typeface="Brush Script MT" panose="03060802040406070304" pitchFamily="66" charset="0"/>
              </a:rPr>
              <a:t>Schools</a:t>
            </a:r>
            <a:endParaRPr lang="en-US" sz="3200" b="0" cap="none" spc="0" dirty="0">
              <a:ln w="0"/>
              <a:effectLst>
                <a:outerShdw blurRad="38100" dist="25400" dir="5400000" algn="ctr" rotWithShape="0">
                  <a:srgbClr val="6E747A">
                    <a:alpha val="43000"/>
                  </a:srgbClr>
                </a:outerShdw>
              </a:effectLst>
              <a:latin typeface="Brush Script MT" panose="03060802040406070304" pitchFamily="66" charset="0"/>
            </a:endParaRPr>
          </a:p>
        </p:txBody>
      </p:sp>
      <p:sp>
        <p:nvSpPr>
          <p:cNvPr id="41" name="Rectangle 40">
            <a:extLst>
              <a:ext uri="{FF2B5EF4-FFF2-40B4-BE49-F238E27FC236}">
                <a16:creationId xmlns:a16="http://schemas.microsoft.com/office/drawing/2014/main" id="{121AB5E4-A498-4DB5-ADAB-5FDDBE20533F}"/>
              </a:ext>
            </a:extLst>
          </p:cNvPr>
          <p:cNvSpPr/>
          <p:nvPr/>
        </p:nvSpPr>
        <p:spPr>
          <a:xfrm>
            <a:off x="1543416" y="3022170"/>
            <a:ext cx="1895070" cy="584775"/>
          </a:xfrm>
          <a:prstGeom prst="rect">
            <a:avLst/>
          </a:prstGeom>
          <a:noFill/>
        </p:spPr>
        <p:txBody>
          <a:bodyPr wrap="square" lIns="91440" tIns="45720" rIns="91440" bIns="45720">
            <a:spAutoFit/>
          </a:bodyPr>
          <a:lstStyle/>
          <a:p>
            <a:pPr algn="ctr"/>
            <a:r>
              <a:rPr lang="en-US" sz="3200" dirty="0">
                <a:ln w="0"/>
                <a:effectLst>
                  <a:outerShdw blurRad="38100" dist="25400" dir="5400000" algn="ctr" rotWithShape="0">
                    <a:srgbClr val="6E747A">
                      <a:alpha val="43000"/>
                    </a:srgbClr>
                  </a:outerShdw>
                </a:effectLst>
                <a:latin typeface="Brush Script MT" panose="03060802040406070304" pitchFamily="66" charset="0"/>
              </a:rPr>
              <a:t>College’s</a:t>
            </a:r>
            <a:endParaRPr lang="en-US" sz="3200" b="0" cap="none" spc="0" dirty="0">
              <a:ln w="0"/>
              <a:effectLst>
                <a:outerShdw blurRad="38100" dist="25400" dir="5400000" algn="ctr" rotWithShape="0">
                  <a:srgbClr val="6E747A">
                    <a:alpha val="43000"/>
                  </a:srgbClr>
                </a:outerShdw>
              </a:effectLst>
              <a:latin typeface="Brush Script MT" panose="03060802040406070304" pitchFamily="66" charset="0"/>
            </a:endParaRPr>
          </a:p>
        </p:txBody>
      </p:sp>
      <p:sp>
        <p:nvSpPr>
          <p:cNvPr id="20" name="Rectangle 19">
            <a:extLst>
              <a:ext uri="{FF2B5EF4-FFF2-40B4-BE49-F238E27FC236}">
                <a16:creationId xmlns:a16="http://schemas.microsoft.com/office/drawing/2014/main" id="{096AF029-B639-4730-BF2C-9BBCE38235A8}"/>
              </a:ext>
            </a:extLst>
          </p:cNvPr>
          <p:cNvSpPr/>
          <p:nvPr/>
        </p:nvSpPr>
        <p:spPr>
          <a:xfrm>
            <a:off x="-27324" y="-24654"/>
            <a:ext cx="182307" cy="6907307"/>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48" name="Rectangle 47">
            <a:extLst>
              <a:ext uri="{FF2B5EF4-FFF2-40B4-BE49-F238E27FC236}">
                <a16:creationId xmlns:a16="http://schemas.microsoft.com/office/drawing/2014/main" id="{2ADB86C9-D5E8-4EE4-A86E-CF4A57FF9BA1}"/>
              </a:ext>
            </a:extLst>
          </p:cNvPr>
          <p:cNvSpPr/>
          <p:nvPr/>
        </p:nvSpPr>
        <p:spPr>
          <a:xfrm>
            <a:off x="-10503" y="-24654"/>
            <a:ext cx="138518" cy="653904"/>
          </a:xfrm>
          <a:prstGeom prst="rect">
            <a:avLst/>
          </a:prstGeom>
          <a:solidFill>
            <a:srgbClr val="ED7D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0" name="Picture 9" descr="Text&#10;&#10;Description automatically generated">
            <a:extLst>
              <a:ext uri="{FF2B5EF4-FFF2-40B4-BE49-F238E27FC236}">
                <a16:creationId xmlns:a16="http://schemas.microsoft.com/office/drawing/2014/main" id="{231B9328-A059-4BDB-B5A5-9535BC4B7ED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42501" y="3748003"/>
            <a:ext cx="2353608" cy="610412"/>
          </a:xfrm>
          <a:prstGeom prst="rect">
            <a:avLst/>
          </a:prstGeom>
        </p:spPr>
      </p:pic>
    </p:spTree>
    <p:extLst>
      <p:ext uri="{BB962C8B-B14F-4D97-AF65-F5344CB8AC3E}">
        <p14:creationId xmlns:p14="http://schemas.microsoft.com/office/powerpoint/2010/main" val="183458652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286440" cy="6858001"/>
          </a:xfrm>
          <a:prstGeom prst="rect">
            <a:avLst/>
          </a:prstGeom>
        </p:spPr>
      </p:pic>
      <p:sp>
        <p:nvSpPr>
          <p:cNvPr id="3" name="Rectangle 2">
            <a:extLst>
              <a:ext uri="{FF2B5EF4-FFF2-40B4-BE49-F238E27FC236}">
                <a16:creationId xmlns:a16="http://schemas.microsoft.com/office/drawing/2014/main" id="{36680D39-017E-4D5E-8151-5390750126DE}"/>
              </a:ext>
            </a:extLst>
          </p:cNvPr>
          <p:cNvSpPr/>
          <p:nvPr/>
        </p:nvSpPr>
        <p:spPr>
          <a:xfrm>
            <a:off x="238260" y="235485"/>
            <a:ext cx="2693558" cy="338554"/>
          </a:xfrm>
          <a:prstGeom prst="rect">
            <a:avLst/>
          </a:prstGeom>
          <a:noFill/>
        </p:spPr>
        <p:txBody>
          <a:bodyPr wrap="none" lIns="91440" tIns="45720" rIns="91440" bIns="45720">
            <a:spAutoFit/>
          </a:bodyPr>
          <a:lstStyle/>
          <a:p>
            <a:pPr algn="ctr"/>
            <a:r>
              <a:rPr lang="en-US" sz="1600" b="0" cap="none" spc="0" dirty="0">
                <a:ln w="0"/>
                <a:solidFill>
                  <a:schemeClr val="tx1"/>
                </a:solidFill>
                <a:effectLst>
                  <a:outerShdw blurRad="38100" dist="19050" dir="2700000" algn="tl" rotWithShape="0">
                    <a:schemeClr val="dk1">
                      <a:alpha val="40000"/>
                    </a:schemeClr>
                  </a:outerShdw>
                </a:effectLst>
              </a:rPr>
              <a:t>DRONE SHOTS OF NOVEMBER</a:t>
            </a:r>
          </a:p>
        </p:txBody>
      </p:sp>
      <p:pic>
        <p:nvPicPr>
          <p:cNvPr id="5" name="Picture 4" descr="Provident New logo_reverse.png">
            <a:extLst>
              <a:ext uri="{FF2B5EF4-FFF2-40B4-BE49-F238E27FC236}">
                <a16:creationId xmlns:a16="http://schemas.microsoft.com/office/drawing/2014/main" id="{CC282F7B-F414-46F8-85BF-0852226D43F6}"/>
              </a:ext>
            </a:extLst>
          </p:cNvPr>
          <p:cNvPicPr>
            <a:picLocks noChangeAspect="1"/>
          </p:cNvPicPr>
          <p:nvPr/>
        </p:nvPicPr>
        <p:blipFill>
          <a:blip r:embed="rId3"/>
          <a:stretch>
            <a:fillRect/>
          </a:stretch>
        </p:blipFill>
        <p:spPr>
          <a:xfrm>
            <a:off x="9667740" y="213528"/>
            <a:ext cx="2286000" cy="310269"/>
          </a:xfrm>
          <a:prstGeom prst="rect">
            <a:avLst/>
          </a:prstGeom>
        </p:spPr>
      </p:pic>
      <p:sp>
        <p:nvSpPr>
          <p:cNvPr id="2" name="Oval 1"/>
          <p:cNvSpPr/>
          <p:nvPr/>
        </p:nvSpPr>
        <p:spPr>
          <a:xfrm rot="21345040">
            <a:off x="5071131" y="1276793"/>
            <a:ext cx="4471988" cy="830089"/>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p:cNvSpPr/>
          <p:nvPr/>
        </p:nvSpPr>
        <p:spPr>
          <a:xfrm>
            <a:off x="5875019" y="735548"/>
            <a:ext cx="2527936" cy="523220"/>
          </a:xfrm>
          <a:prstGeom prst="rect">
            <a:avLst/>
          </a:prstGeom>
          <a:noFill/>
        </p:spPr>
        <p:txBody>
          <a:bodyPr wrap="none" lIns="91440" tIns="45720" rIns="91440" bIns="45720">
            <a:spAutoFit/>
          </a:bodyPr>
          <a:lstStyle/>
          <a:p>
            <a:pPr algn="ctr"/>
            <a:r>
              <a:rPr lang="en-US" sz="2800" b="1" cap="none" spc="0" dirty="0">
                <a:ln w="0"/>
                <a:solidFill>
                  <a:sysClr val="windowText" lastClr="000000"/>
                </a:solidFill>
                <a:effectLst>
                  <a:outerShdw blurRad="38100" dist="25400" dir="5400000" algn="ctr" rotWithShape="0">
                    <a:srgbClr val="6E747A">
                      <a:alpha val="43000"/>
                    </a:srgbClr>
                  </a:outerShdw>
                </a:effectLst>
              </a:rPr>
              <a:t>Airport Runway</a:t>
            </a:r>
          </a:p>
        </p:txBody>
      </p:sp>
    </p:spTree>
    <p:extLst>
      <p:ext uri="{BB962C8B-B14F-4D97-AF65-F5344CB8AC3E}">
        <p14:creationId xmlns:p14="http://schemas.microsoft.com/office/powerpoint/2010/main" val="772355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4915" r="9535"/>
          <a:stretch/>
        </p:blipFill>
        <p:spPr>
          <a:xfrm>
            <a:off x="145961" y="1323146"/>
            <a:ext cx="6001555" cy="5295900"/>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12009" r="17467"/>
          <a:stretch/>
        </p:blipFill>
        <p:spPr>
          <a:xfrm>
            <a:off x="6426908" y="1323146"/>
            <a:ext cx="5602310" cy="5295900"/>
          </a:xfrm>
          <a:prstGeom prst="rect">
            <a:avLst/>
          </a:prstGeom>
        </p:spPr>
      </p:pic>
      <p:sp>
        <p:nvSpPr>
          <p:cNvPr id="6" name="Rectangle 5"/>
          <p:cNvSpPr/>
          <p:nvPr/>
        </p:nvSpPr>
        <p:spPr>
          <a:xfrm>
            <a:off x="0" y="566596"/>
            <a:ext cx="12192000" cy="464695"/>
          </a:xfrm>
          <a:prstGeom prst="rect">
            <a:avLst/>
          </a:prstGeom>
          <a:solidFill>
            <a:schemeClr val="accent1">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Rectangle 6"/>
          <p:cNvSpPr/>
          <p:nvPr/>
        </p:nvSpPr>
        <p:spPr>
          <a:xfrm>
            <a:off x="2414715" y="569626"/>
            <a:ext cx="680507" cy="461665"/>
          </a:xfrm>
          <a:prstGeom prst="rect">
            <a:avLst/>
          </a:prstGeom>
          <a:noFill/>
        </p:spPr>
        <p:txBody>
          <a:bodyPr wrap="none" lIns="91440" tIns="45720" rIns="91440" bIns="45720">
            <a:spAutoFit/>
          </a:bodyPr>
          <a:lstStyle/>
          <a:p>
            <a:pPr algn="ctr"/>
            <a:r>
              <a:rPr lang="en-US" sz="2400" b="1" dirty="0">
                <a:ln w="0"/>
                <a:solidFill>
                  <a:schemeClr val="bg1"/>
                </a:solidFill>
                <a:effectLst>
                  <a:outerShdw blurRad="38100" dist="19050" dir="2700000" algn="tl" rotWithShape="0">
                    <a:schemeClr val="dk1">
                      <a:alpha val="40000"/>
                    </a:schemeClr>
                  </a:outerShdw>
                </a:effectLst>
              </a:rPr>
              <a:t>BLU</a:t>
            </a:r>
            <a:endParaRPr lang="en-US" sz="2400" b="1" cap="none" spc="0" dirty="0">
              <a:ln w="0"/>
              <a:solidFill>
                <a:schemeClr val="bg1"/>
              </a:solidFill>
              <a:effectLst>
                <a:outerShdw blurRad="38100" dist="19050" dir="2700000" algn="tl" rotWithShape="0">
                  <a:schemeClr val="dk1">
                    <a:alpha val="40000"/>
                  </a:schemeClr>
                </a:outerShdw>
              </a:effectLst>
            </a:endParaRPr>
          </a:p>
        </p:txBody>
      </p:sp>
      <p:sp>
        <p:nvSpPr>
          <p:cNvPr id="8" name="Rectangle 7"/>
          <p:cNvSpPr/>
          <p:nvPr/>
        </p:nvSpPr>
        <p:spPr>
          <a:xfrm>
            <a:off x="8382359" y="569626"/>
            <a:ext cx="1957011" cy="461665"/>
          </a:xfrm>
          <a:prstGeom prst="rect">
            <a:avLst/>
          </a:prstGeom>
          <a:noFill/>
        </p:spPr>
        <p:txBody>
          <a:bodyPr wrap="none" lIns="91440" tIns="45720" rIns="91440" bIns="45720">
            <a:spAutoFit/>
          </a:bodyPr>
          <a:lstStyle/>
          <a:p>
            <a:pPr algn="ctr"/>
            <a:r>
              <a:rPr lang="en-US" sz="2400" b="1" cap="none" spc="0" dirty="0">
                <a:ln w="0"/>
                <a:solidFill>
                  <a:schemeClr val="bg1"/>
                </a:solidFill>
                <a:effectLst>
                  <a:outerShdw blurRad="38100" dist="19050" dir="2700000" algn="tl" rotWithShape="0">
                    <a:schemeClr val="dk1">
                      <a:alpha val="40000"/>
                    </a:schemeClr>
                  </a:outerShdw>
                </a:effectLst>
              </a:rPr>
              <a:t>MIXED BLOCK</a:t>
            </a:r>
          </a:p>
        </p:txBody>
      </p:sp>
    </p:spTree>
    <p:extLst>
      <p:ext uri="{BB962C8B-B14F-4D97-AF65-F5344CB8AC3E}">
        <p14:creationId xmlns:p14="http://schemas.microsoft.com/office/powerpoint/2010/main" val="2136009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4247" y="0"/>
            <a:ext cx="10534919" cy="6858000"/>
          </a:xfrm>
          <a:prstGeom prst="rect">
            <a:avLst/>
          </a:prstGeom>
        </p:spPr>
      </p:pic>
    </p:spTree>
    <p:extLst>
      <p:ext uri="{BB962C8B-B14F-4D97-AF65-F5344CB8AC3E}">
        <p14:creationId xmlns:p14="http://schemas.microsoft.com/office/powerpoint/2010/main" val="196767716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0"/>
            <a:ext cx="10287000" cy="6858000"/>
          </a:xfrm>
          <a:prstGeom prst="rect">
            <a:avLst/>
          </a:prstGeom>
        </p:spPr>
      </p:pic>
    </p:spTree>
    <p:extLst>
      <p:ext uri="{BB962C8B-B14F-4D97-AF65-F5344CB8AC3E}">
        <p14:creationId xmlns:p14="http://schemas.microsoft.com/office/powerpoint/2010/main" val="6675644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7510" y="0"/>
            <a:ext cx="10287000" cy="6858000"/>
          </a:xfrm>
          <a:prstGeom prst="rect">
            <a:avLst/>
          </a:prstGeom>
        </p:spPr>
      </p:pic>
      <p:cxnSp>
        <p:nvCxnSpPr>
          <p:cNvPr id="4" name="Straight Connector 3"/>
          <p:cNvCxnSpPr/>
          <p:nvPr/>
        </p:nvCxnSpPr>
        <p:spPr>
          <a:xfrm flipH="1">
            <a:off x="5241129" y="1828800"/>
            <a:ext cx="13451" cy="5022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5022761" y="1700011"/>
            <a:ext cx="425002" cy="270457"/>
          </a:xfrm>
          <a:prstGeom prst="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9</a:t>
            </a:r>
            <a:endParaRPr lang="en-IN" dirty="0">
              <a:ln w="0"/>
              <a:solidFill>
                <a:schemeClr val="tx1"/>
              </a:solidFill>
              <a:effectLst>
                <a:outerShdw blurRad="38100" dist="19050" dir="2700000" algn="tl" rotWithShape="0">
                  <a:schemeClr val="dk1">
                    <a:alpha val="40000"/>
                  </a:schemeClr>
                </a:outerShdw>
              </a:effectLst>
            </a:endParaRPr>
          </a:p>
        </p:txBody>
      </p:sp>
      <p:cxnSp>
        <p:nvCxnSpPr>
          <p:cNvPr id="8" name="Straight Connector 7"/>
          <p:cNvCxnSpPr/>
          <p:nvPr/>
        </p:nvCxnSpPr>
        <p:spPr>
          <a:xfrm flipH="1">
            <a:off x="3095187" y="2459865"/>
            <a:ext cx="13451" cy="5022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876819" y="2331076"/>
            <a:ext cx="425002" cy="270457"/>
          </a:xfrm>
          <a:prstGeom prst="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10</a:t>
            </a:r>
            <a:endParaRPr lang="en-IN" dirty="0">
              <a:ln w="0"/>
              <a:solidFill>
                <a:schemeClr val="tx1"/>
              </a:solidFill>
              <a:effectLst>
                <a:outerShdw blurRad="38100" dist="19050" dir="2700000" algn="tl" rotWithShape="0">
                  <a:schemeClr val="dk1">
                    <a:alpha val="40000"/>
                  </a:schemeClr>
                </a:outerShdw>
              </a:effectLst>
            </a:endParaRPr>
          </a:p>
        </p:txBody>
      </p:sp>
      <p:cxnSp>
        <p:nvCxnSpPr>
          <p:cNvPr id="10" name="Straight Connector 9"/>
          <p:cNvCxnSpPr/>
          <p:nvPr/>
        </p:nvCxnSpPr>
        <p:spPr>
          <a:xfrm flipH="1">
            <a:off x="6037472" y="1558343"/>
            <a:ext cx="13451" cy="5022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5819104" y="1429554"/>
            <a:ext cx="425002" cy="270457"/>
          </a:xfrm>
          <a:prstGeom prst="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8</a:t>
            </a:r>
            <a:endParaRPr lang="en-IN" dirty="0">
              <a:ln w="0"/>
              <a:solidFill>
                <a:schemeClr val="tx1"/>
              </a:solidFill>
              <a:effectLst>
                <a:outerShdw blurRad="38100" dist="19050" dir="2700000" algn="tl" rotWithShape="0">
                  <a:schemeClr val="dk1">
                    <a:alpha val="40000"/>
                  </a:schemeClr>
                </a:outerShdw>
              </a:effectLst>
            </a:endParaRPr>
          </a:p>
        </p:txBody>
      </p:sp>
      <p:cxnSp>
        <p:nvCxnSpPr>
          <p:cNvPr id="12" name="Straight Connector 11"/>
          <p:cNvCxnSpPr/>
          <p:nvPr/>
        </p:nvCxnSpPr>
        <p:spPr>
          <a:xfrm flipH="1">
            <a:off x="7180437" y="1828800"/>
            <a:ext cx="13451" cy="5022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6962069" y="1700011"/>
            <a:ext cx="425002" cy="270457"/>
          </a:xfrm>
          <a:prstGeom prst="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7</a:t>
            </a:r>
            <a:endParaRPr lang="en-IN" dirty="0">
              <a:ln w="0"/>
              <a:solidFill>
                <a:schemeClr val="tx1"/>
              </a:solidFill>
              <a:effectLst>
                <a:outerShdw blurRad="38100" dist="19050" dir="2700000" algn="tl" rotWithShape="0">
                  <a:schemeClr val="dk1">
                    <a:alpha val="40000"/>
                  </a:schemeClr>
                </a:outerShdw>
              </a:effectLst>
            </a:endParaRPr>
          </a:p>
        </p:txBody>
      </p:sp>
      <p:cxnSp>
        <p:nvCxnSpPr>
          <p:cNvPr id="14" name="Straight Connector 13"/>
          <p:cNvCxnSpPr/>
          <p:nvPr/>
        </p:nvCxnSpPr>
        <p:spPr>
          <a:xfrm flipH="1">
            <a:off x="9099156" y="2047742"/>
            <a:ext cx="13451" cy="5022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8880788" y="1918953"/>
            <a:ext cx="425002" cy="270457"/>
          </a:xfrm>
          <a:prstGeom prst="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6</a:t>
            </a:r>
            <a:endParaRPr lang="en-IN" dirty="0">
              <a:ln w="0"/>
              <a:solidFill>
                <a:schemeClr val="tx1"/>
              </a:solidFill>
              <a:effectLst>
                <a:outerShdw blurRad="38100" dist="19050" dir="2700000" algn="tl" rotWithShape="0">
                  <a:schemeClr val="dk1">
                    <a:alpha val="40000"/>
                  </a:schemeClr>
                </a:outerShdw>
              </a:effectLst>
            </a:endParaRPr>
          </a:p>
        </p:txBody>
      </p:sp>
      <p:cxnSp>
        <p:nvCxnSpPr>
          <p:cNvPr id="16" name="Straight Connector 15"/>
          <p:cNvCxnSpPr/>
          <p:nvPr/>
        </p:nvCxnSpPr>
        <p:spPr>
          <a:xfrm flipH="1">
            <a:off x="10367608" y="1906074"/>
            <a:ext cx="13451" cy="50227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0149240" y="1777285"/>
            <a:ext cx="425002" cy="270457"/>
          </a:xfrm>
          <a:prstGeom prst="rect">
            <a:avLst/>
          </a:prstGeom>
          <a:solidFill>
            <a:srgbClr val="FFC000"/>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dirty="0">
                <a:ln w="0"/>
                <a:solidFill>
                  <a:schemeClr val="tx1"/>
                </a:solidFill>
                <a:effectLst>
                  <a:outerShdw blurRad="38100" dist="19050" dir="2700000" algn="tl" rotWithShape="0">
                    <a:schemeClr val="dk1">
                      <a:alpha val="40000"/>
                    </a:schemeClr>
                  </a:outerShdw>
                </a:effectLst>
              </a:rPr>
              <a:t>5</a:t>
            </a:r>
            <a:endParaRPr lang="en-IN"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2358518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ED7D3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EE3F595F-61CA-4740-B42A-0095E0EE4370}"/>
              </a:ext>
            </a:extLst>
          </p:cNvPr>
          <p:cNvSpPr/>
          <p:nvPr/>
        </p:nvSpPr>
        <p:spPr>
          <a:xfrm>
            <a:off x="0" y="141440"/>
            <a:ext cx="12188952" cy="1045676"/>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lnSpc>
                <a:spcPct val="90000"/>
              </a:lnSpc>
              <a:spcAft>
                <a:spcPts val="600"/>
              </a:spcAft>
            </a:pPr>
            <a:endParaRPr lang="en-US" sz="1700" b="1" dirty="0">
              <a:solidFill>
                <a:schemeClr val="tx1"/>
              </a:solidFill>
            </a:endParaRPr>
          </a:p>
        </p:txBody>
      </p:sp>
      <p:sp>
        <p:nvSpPr>
          <p:cNvPr id="15" name="Rectangle 14">
            <a:extLst>
              <a:ext uri="{FF2B5EF4-FFF2-40B4-BE49-F238E27FC236}">
                <a16:creationId xmlns:a16="http://schemas.microsoft.com/office/drawing/2014/main" id="{6D32E78A-DDA0-41DD-97A8-7D6E1A785458}"/>
              </a:ext>
            </a:extLst>
          </p:cNvPr>
          <p:cNvSpPr/>
          <p:nvPr/>
        </p:nvSpPr>
        <p:spPr>
          <a:xfrm>
            <a:off x="0" y="102804"/>
            <a:ext cx="12188952" cy="742718"/>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lnSpc>
                <a:spcPct val="90000"/>
              </a:lnSpc>
              <a:spcAft>
                <a:spcPts val="600"/>
              </a:spcAft>
            </a:pPr>
            <a:r>
              <a:rPr lang="en-US" b="1" dirty="0">
                <a:solidFill>
                  <a:schemeClr val="tx1"/>
                </a:solidFill>
              </a:rPr>
              <a:t>PRICING &amp; POSSESSION DATES</a:t>
            </a:r>
          </a:p>
          <a:p>
            <a:pPr>
              <a:lnSpc>
                <a:spcPct val="90000"/>
              </a:lnSpc>
              <a:spcAft>
                <a:spcPts val="600"/>
              </a:spcAft>
            </a:pPr>
            <a:r>
              <a:rPr lang="en-US" sz="1700" b="1" dirty="0">
                <a:solidFill>
                  <a:schemeClr val="tx1"/>
                </a:solidFill>
              </a:rPr>
              <a:t>          MARCH 2023 [10,11,12,17 &amp; 18]         MARCH 2024 – [13,14,15,16 &amp; MB | 2,3,4,5, &amp; 6]                        Dec 2025 – [ 7 &amp; 8 ] </a:t>
            </a:r>
          </a:p>
        </p:txBody>
      </p:sp>
      <p:sp>
        <p:nvSpPr>
          <p:cNvPr id="6" name="TextBox 5">
            <a:extLst>
              <a:ext uri="{FF2B5EF4-FFF2-40B4-BE49-F238E27FC236}">
                <a16:creationId xmlns:a16="http://schemas.microsoft.com/office/drawing/2014/main" id="{3895D664-79AD-48F2-ADFA-3CA9022C789D}"/>
              </a:ext>
            </a:extLst>
          </p:cNvPr>
          <p:cNvSpPr txBox="1"/>
          <p:nvPr/>
        </p:nvSpPr>
        <p:spPr>
          <a:xfrm>
            <a:off x="574861" y="763660"/>
            <a:ext cx="3043141" cy="369332"/>
          </a:xfrm>
          <a:prstGeom prst="rect">
            <a:avLst/>
          </a:prstGeom>
          <a:noFill/>
        </p:spPr>
        <p:txBody>
          <a:bodyPr wrap="none" rtlCol="0">
            <a:spAutoFit/>
          </a:bodyPr>
          <a:lstStyle/>
          <a:p>
            <a:r>
              <a:rPr lang="en-US" b="1" dirty="0">
                <a:solidFill>
                  <a:srgbClr val="C00000"/>
                </a:solidFill>
              </a:rPr>
              <a:t>East Pointe &amp; Park Residences</a:t>
            </a:r>
            <a:endParaRPr lang="en-IN" b="1" dirty="0">
              <a:solidFill>
                <a:srgbClr val="C00000"/>
              </a:solidFill>
            </a:endParaRPr>
          </a:p>
        </p:txBody>
      </p:sp>
      <p:sp>
        <p:nvSpPr>
          <p:cNvPr id="17" name="TextBox 16">
            <a:extLst>
              <a:ext uri="{FF2B5EF4-FFF2-40B4-BE49-F238E27FC236}">
                <a16:creationId xmlns:a16="http://schemas.microsoft.com/office/drawing/2014/main" id="{00186586-08A5-4C5A-8113-F21AA9D0ABC3}"/>
              </a:ext>
            </a:extLst>
          </p:cNvPr>
          <p:cNvSpPr txBox="1"/>
          <p:nvPr/>
        </p:nvSpPr>
        <p:spPr>
          <a:xfrm>
            <a:off x="6714937" y="763660"/>
            <a:ext cx="3180184" cy="369332"/>
          </a:xfrm>
          <a:prstGeom prst="rect">
            <a:avLst/>
          </a:prstGeom>
          <a:noFill/>
        </p:spPr>
        <p:txBody>
          <a:bodyPr wrap="square" rtlCol="0">
            <a:spAutoFit/>
          </a:bodyPr>
          <a:lstStyle/>
          <a:p>
            <a:r>
              <a:rPr lang="en-US" b="1" dirty="0">
                <a:solidFill>
                  <a:srgbClr val="C00000"/>
                </a:solidFill>
              </a:rPr>
              <a:t>| West Pointe &amp; Balinese</a:t>
            </a:r>
            <a:endParaRPr lang="en-IN" b="1" dirty="0">
              <a:solidFill>
                <a:srgbClr val="C00000"/>
              </a:solidFill>
            </a:endParaRPr>
          </a:p>
        </p:txBody>
      </p:sp>
      <p:sp>
        <p:nvSpPr>
          <p:cNvPr id="18" name="TextBox 17">
            <a:extLst>
              <a:ext uri="{FF2B5EF4-FFF2-40B4-BE49-F238E27FC236}">
                <a16:creationId xmlns:a16="http://schemas.microsoft.com/office/drawing/2014/main" id="{6547F092-DE38-479F-81F4-6BEAD793AFE1}"/>
              </a:ext>
            </a:extLst>
          </p:cNvPr>
          <p:cNvSpPr txBox="1"/>
          <p:nvPr/>
        </p:nvSpPr>
        <p:spPr>
          <a:xfrm>
            <a:off x="9774168" y="800421"/>
            <a:ext cx="1201355" cy="369332"/>
          </a:xfrm>
          <a:prstGeom prst="rect">
            <a:avLst/>
          </a:prstGeom>
          <a:noFill/>
        </p:spPr>
        <p:txBody>
          <a:bodyPr wrap="none" rtlCol="0">
            <a:spAutoFit/>
          </a:bodyPr>
          <a:lstStyle/>
          <a:p>
            <a:r>
              <a:rPr lang="en-US" b="1" dirty="0">
                <a:solidFill>
                  <a:srgbClr val="C00000"/>
                </a:solidFill>
              </a:rPr>
              <a:t>Aroha Goa</a:t>
            </a:r>
            <a:endParaRPr lang="en-IN" b="1" dirty="0">
              <a:solidFill>
                <a:srgbClr val="C00000"/>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21" y="1414463"/>
            <a:ext cx="11918691" cy="520966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descr="A picture containing text&#10;&#10;Description automatically generated">
            <a:extLst>
              <a:ext uri="{FF2B5EF4-FFF2-40B4-BE49-F238E27FC236}">
                <a16:creationId xmlns:a16="http://schemas.microsoft.com/office/drawing/2014/main" id="{1AACF9B4-5D58-48EA-9A27-7CCC8305B0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5810" y="5516250"/>
            <a:ext cx="1053510" cy="711925"/>
          </a:xfrm>
          <a:prstGeom prst="rect">
            <a:avLst/>
          </a:prstGeom>
          <a:ln>
            <a:solidFill>
              <a:srgbClr val="0070C0"/>
            </a:solidFill>
          </a:ln>
        </p:spPr>
      </p:pic>
      <p:sp>
        <p:nvSpPr>
          <p:cNvPr id="12" name="TextBox 11">
            <a:extLst>
              <a:ext uri="{FF2B5EF4-FFF2-40B4-BE49-F238E27FC236}">
                <a16:creationId xmlns:a16="http://schemas.microsoft.com/office/drawing/2014/main" id="{3895D664-79AD-48F2-ADFA-3CA9022C789D}"/>
              </a:ext>
            </a:extLst>
          </p:cNvPr>
          <p:cNvSpPr txBox="1"/>
          <p:nvPr/>
        </p:nvSpPr>
        <p:spPr>
          <a:xfrm>
            <a:off x="3792748" y="774530"/>
            <a:ext cx="3043141" cy="369332"/>
          </a:xfrm>
          <a:prstGeom prst="rect">
            <a:avLst/>
          </a:prstGeom>
          <a:noFill/>
        </p:spPr>
        <p:txBody>
          <a:bodyPr wrap="none" rtlCol="0">
            <a:spAutoFit/>
          </a:bodyPr>
          <a:lstStyle/>
          <a:p>
            <a:r>
              <a:rPr lang="en-US" b="1" dirty="0">
                <a:solidFill>
                  <a:srgbClr val="C00000"/>
                </a:solidFill>
              </a:rPr>
              <a:t>East Pointe &amp; Park Residences</a:t>
            </a:r>
            <a:endParaRPr lang="en-IN" b="1" dirty="0">
              <a:solidFill>
                <a:srgbClr val="C00000"/>
              </a:solidFill>
            </a:endParaRPr>
          </a:p>
        </p:txBody>
      </p:sp>
    </p:spTree>
    <p:extLst>
      <p:ext uri="{BB962C8B-B14F-4D97-AF65-F5344CB8AC3E}">
        <p14:creationId xmlns:p14="http://schemas.microsoft.com/office/powerpoint/2010/main" val="828344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3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42658</TotalTime>
  <Words>1920</Words>
  <Application>Microsoft Office PowerPoint</Application>
  <PresentationFormat>Widescreen</PresentationFormat>
  <Paragraphs>363</Paragraphs>
  <Slides>56</Slides>
  <Notes>17</Notes>
  <HiddenSlides>0</HiddenSlides>
  <MMClips>0</MMClips>
  <ScaleCrop>false</ScaleCrop>
  <HeadingPairs>
    <vt:vector size="8" baseType="variant">
      <vt:variant>
        <vt:lpstr>Fonts Used</vt:lpstr>
      </vt:variant>
      <vt:variant>
        <vt:i4>29</vt:i4>
      </vt:variant>
      <vt:variant>
        <vt:lpstr>Theme</vt:lpstr>
      </vt:variant>
      <vt:variant>
        <vt:i4>2</vt:i4>
      </vt:variant>
      <vt:variant>
        <vt:lpstr>Embedded OLE Servers</vt:lpstr>
      </vt:variant>
      <vt:variant>
        <vt:i4>1</vt:i4>
      </vt:variant>
      <vt:variant>
        <vt:lpstr>Slide Titles</vt:lpstr>
      </vt:variant>
      <vt:variant>
        <vt:i4>56</vt:i4>
      </vt:variant>
    </vt:vector>
  </HeadingPairs>
  <TitlesOfParts>
    <vt:vector size="88" baseType="lpstr">
      <vt:lpstr>Abadi</vt:lpstr>
      <vt:lpstr>Adobe Caslon Pro</vt:lpstr>
      <vt:lpstr>Aharoni</vt:lpstr>
      <vt:lpstr>Amasis MT Pro Light</vt:lpstr>
      <vt:lpstr>Arial</vt:lpstr>
      <vt:lpstr>Arial</vt:lpstr>
      <vt:lpstr>Arial MT</vt:lpstr>
      <vt:lpstr>Arial Nova</vt:lpstr>
      <vt:lpstr>Bahnschrift Condensed</vt:lpstr>
      <vt:lpstr>Bahnschrift SemiLight Condensed</vt:lpstr>
      <vt:lpstr>Brush Script MT</vt:lpstr>
      <vt:lpstr>Calibri</vt:lpstr>
      <vt:lpstr>Calibri Light</vt:lpstr>
      <vt:lpstr>Cambria Math</vt:lpstr>
      <vt:lpstr>Century Gothic</vt:lpstr>
      <vt:lpstr>Georgia</vt:lpstr>
      <vt:lpstr>Impact</vt:lpstr>
      <vt:lpstr>Kartika</vt:lpstr>
      <vt:lpstr>Lato Black</vt:lpstr>
      <vt:lpstr>Lato Light</vt:lpstr>
      <vt:lpstr>Leelawadee UI</vt:lpstr>
      <vt:lpstr>LilyUPC</vt:lpstr>
      <vt:lpstr>Montserrat</vt:lpstr>
      <vt:lpstr>MyriadPro-Regular</vt:lpstr>
      <vt:lpstr>Open Sans</vt:lpstr>
      <vt:lpstr>Roboto</vt:lpstr>
      <vt:lpstr>Tahoma</vt:lpstr>
      <vt:lpstr>Times New Roman</vt:lpstr>
      <vt:lpstr>Wingdings</vt:lpstr>
      <vt:lpstr>Office Theme</vt:lpstr>
      <vt:lpstr>3_Office Theme</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LAYOUT PLAN OF PHASES BEING LAUNCHED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Decision 1: Furnishing your property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DJ Ghosh</dc:creator>
  <cp:lastModifiedBy>Madhu Sanju</cp:lastModifiedBy>
  <cp:revision>974</cp:revision>
  <dcterms:created xsi:type="dcterms:W3CDTF">2015-09-04T07:16:06Z</dcterms:created>
  <dcterms:modified xsi:type="dcterms:W3CDTF">2022-11-10T07:11:16Z</dcterms:modified>
</cp:coreProperties>
</file>